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315" r:id="rId2"/>
    <p:sldId id="295" r:id="rId3"/>
    <p:sldId id="296" r:id="rId4"/>
    <p:sldId id="297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9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0F73EE"/>
    <a:srgbClr val="E3C9F7"/>
    <a:srgbClr val="6E0876"/>
    <a:srgbClr val="731AB6"/>
    <a:srgbClr val="740A47"/>
    <a:srgbClr val="720C4E"/>
    <a:srgbClr val="700E54"/>
    <a:srgbClr val="881DB3"/>
    <a:srgbClr val="FEE4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96" autoAdjust="0"/>
    <p:restoredTop sz="77608" autoAdjust="0"/>
  </p:normalViewPr>
  <p:slideViewPr>
    <p:cSldViewPr snapToGrid="0" showGuides="1">
      <p:cViewPr varScale="1">
        <p:scale>
          <a:sx n="62" d="100"/>
          <a:sy n="62" d="100"/>
        </p:scale>
        <p:origin x="618" y="24"/>
      </p:cViewPr>
      <p:guideLst>
        <p:guide orient="horz" pos="2137"/>
        <p:guide pos="3931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  <a:t>2020/1/3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843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89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6317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0533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444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270B2583-4E2F-43BF-BBE4-85C7F0B824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5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4DB8CB1A-B72B-4477-B637-6E772214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7E931172-E535-4CA3-8B09-65785CC4D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5C18D02B-4DE6-4263-9D64-CCC66AF143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9C44E5DC-7A1B-41A9-B265-C5D5D92D0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271323F8-D311-482B-ABFD-C165C51AD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03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D649D238-AF4F-400D-A34D-53D4221CA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E6D70459-7FA8-4108-8128-0A9A378A0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B8040127-4C7C-4690-B00E-7C04EA64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8DC913BE-F12E-406B-A1C9-B5C027F4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6C407ECC-FE8C-472A-A9A3-CF4792238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337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421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AE1C4AE5-8BE9-45E7-B61B-782201DCEF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381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B7ABED3B-0A72-4FC6-95E4-32B8B924DB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F7FAD0B4-62AF-477C-95DD-82D19DB502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5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6DA4F64-569F-4A68-A9DA-FB11B9218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8D77CBAA-70D4-4712-88EF-9CDE3A17FB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658F85FC-8FD9-44AB-9008-56BD3823A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BE050C28-CD7C-4044-96AB-F46BDDBFBC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BA171DB7-F869-4456-8173-92DC9C82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747F19FF-D7CA-40C4-88D6-0D39618BF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771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4653A2B-BEF1-490E-91B6-50C7A1FC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E7C82118-F129-42D1-A854-041D41F30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ED89E93F-AF45-4874-B625-4E40D7A5C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F6F0C7DF-A2C5-4CD4-AB47-B84D8D6B0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2F0B9518-09B2-45D0-A02B-D79C54E467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6065F7E9-C5FF-4ED1-AF20-30B62CD1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28A9D4CF-89D9-4B72-9181-8520F1C9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80FA4844-06FC-42C9-A835-E0BA06C3E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94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2F5A66C-C407-4EA6-B750-54D13943B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85D5EBBB-4DC4-4364-B9E0-6F8EEA28E1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1DBC14E1-745A-4B15-95DC-FFB0F29C6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7EDEAD26-0D96-410A-9147-1A1C0207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6953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B3EFDE61-73AE-46B4-8173-25A7C21B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EE4285D3-E195-4656-AACE-89CCA2B9E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02F1BCD4-2240-4368-8B8E-A563608E7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3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1F9C79E-E688-4A09-8533-9BBD9E22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AE9A2002-5A44-48E7-942C-5947C6EF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FEA637F3-D34C-40F1-BD1E-38E32396C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AB992AAE-7E60-47ED-8A0A-3084F9BE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E226EBE4-B5D8-4A7B-99CC-292260602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24696534-74A8-480A-BAAF-2C3A01D79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69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DF46CBEB-80BC-450C-A72C-A8FD272CA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723330C2-F0A2-4C0C-B333-6AD4E3C0D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2070CD2C-EE68-4724-BB81-CEC75E40F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C8C8CF3D-8ED2-4F04-9683-A1E1B624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D4FA3EAD-D809-492D-AAFD-9A6F33FCF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4E949DB4-C99B-4DC7-BA9E-B1AAB295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82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439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3D5C15D2-B8DC-40A5-BE5E-C5195324B4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="" xmlns:a16="http://schemas.microsoft.com/office/drawing/2014/main" id="{A7071F2D-FDBA-4586-921E-326B254286B2}"/>
              </a:ext>
            </a:extLst>
          </p:cNvPr>
          <p:cNvSpPr/>
          <p:nvPr/>
        </p:nvSpPr>
        <p:spPr>
          <a:xfrm>
            <a:off x="4828859" y="3308866"/>
            <a:ext cx="5403904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数字</a:t>
            </a:r>
            <a:r>
              <a:rPr lang="zh-CN" altLang="en-US" sz="4000" dirty="0" smtClean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水印的分类（下）</a:t>
            </a:r>
            <a:endParaRPr lang="zh-CN" altLang="en-US" sz="4000" dirty="0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88DA879F-1FFD-4D12-B187-405E4B1CC34E}"/>
              </a:ext>
            </a:extLst>
          </p:cNvPr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>
              <a:extLst>
                <a:ext uri="{FF2B5EF4-FFF2-40B4-BE49-F238E27FC236}">
                  <a16:creationId xmlns="" xmlns:a16="http://schemas.microsoft.com/office/drawing/2014/main" id="{59234671-5A91-4BA2-8FAA-852FD51F7201}"/>
                </a:ext>
              </a:extLst>
            </p:cNvPr>
            <p:cNvCxnSpPr>
              <a:cxnSpLocks/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>
              <a:extLst>
                <a:ext uri="{FF2B5EF4-FFF2-40B4-BE49-F238E27FC236}">
                  <a16:creationId xmlns="" xmlns:a16="http://schemas.microsoft.com/office/drawing/2014/main" id="{D53DF048-61C3-4F9C-8F96-6526175E80D2}"/>
                </a:ext>
              </a:extLst>
            </p:cNvPr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1190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>
            <a:extLst>
              <a:ext uri="{FF2B5EF4-FFF2-40B4-BE49-F238E27FC236}">
                <a16:creationId xmlns="" xmlns:a16="http://schemas.microsoft.com/office/drawing/2014/main" id="{73532767-D52E-4358-991A-56287C0CB4ED}"/>
              </a:ext>
            </a:extLst>
          </p:cNvPr>
          <p:cNvGrpSpPr/>
          <p:nvPr/>
        </p:nvGrpSpPr>
        <p:grpSpPr>
          <a:xfrm>
            <a:off x="3711762" y="716894"/>
            <a:ext cx="5087615" cy="1109044"/>
            <a:chOff x="3279913" y="488294"/>
            <a:chExt cx="5087615" cy="1109044"/>
          </a:xfrm>
        </p:grpSpPr>
        <p:grpSp>
          <p:nvGrpSpPr>
            <p:cNvPr id="14" name="组合 13">
              <a:extLst>
                <a:ext uri="{FF2B5EF4-FFF2-40B4-BE49-F238E27FC236}">
                  <a16:creationId xmlns="" xmlns:a16="http://schemas.microsoft.com/office/drawing/2014/main" id="{EA566506-41DD-4E7D-87C9-E2E6F7441646}"/>
                </a:ext>
              </a:extLst>
            </p:cNvPr>
            <p:cNvGrpSpPr/>
            <p:nvPr/>
          </p:nvGrpSpPr>
          <p:grpSpPr>
            <a:xfrm>
              <a:off x="3279913" y="909457"/>
              <a:ext cx="5087615" cy="687881"/>
              <a:chOff x="3279913" y="909457"/>
              <a:chExt cx="5087615" cy="687881"/>
            </a:xfrm>
          </p:grpSpPr>
          <p:sp>
            <p:nvSpPr>
              <p:cNvPr id="10" name="矩形: 圆角 9">
                <a:extLst>
                  <a:ext uri="{FF2B5EF4-FFF2-40B4-BE49-F238E27FC236}">
                    <a16:creationId xmlns="" xmlns:a16="http://schemas.microsoft.com/office/drawing/2014/main" id="{C0811476-A169-41AF-A3B8-11DF030821EF}"/>
                  </a:ext>
                </a:extLst>
              </p:cNvPr>
              <p:cNvSpPr/>
              <p:nvPr/>
            </p:nvSpPr>
            <p:spPr>
              <a:xfrm>
                <a:off x="3279913" y="909457"/>
                <a:ext cx="5087615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3467616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从检测方法上分类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="" xmlns:a16="http://schemas.microsoft.com/office/drawing/2014/main" id="{F07D6F6E-859D-4061-B927-48F3552AF7CF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>
                <a:extLst>
                  <a:ext uri="{FF2B5EF4-FFF2-40B4-BE49-F238E27FC236}">
                    <a16:creationId xmlns="" xmlns:a16="http://schemas.microsoft.com/office/drawing/2014/main" id="{6303B470-2FAF-4993-84A8-0E89AF65282B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ṣḻíďe">
                <a:extLst>
                  <a:ext uri="{FF2B5EF4-FFF2-40B4-BE49-F238E27FC236}">
                    <a16:creationId xmlns="" xmlns:a16="http://schemas.microsoft.com/office/drawing/2014/main" id="{E987D7A5-C71B-40FE-AB67-232AEB3D2B13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ś1îḍê">
                <a:extLst>
                  <a:ext uri="{FF2B5EF4-FFF2-40B4-BE49-F238E27FC236}">
                    <a16:creationId xmlns="" xmlns:a16="http://schemas.microsoft.com/office/drawing/2014/main" id="{DE4A9E03-BB5D-417C-B155-C1777B8EA59B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š1ïḍe">
                <a:extLst>
                  <a:ext uri="{FF2B5EF4-FFF2-40B4-BE49-F238E27FC236}">
                    <a16:creationId xmlns="" xmlns:a16="http://schemas.microsoft.com/office/drawing/2014/main" id="{28EF471C-F919-4E40-999D-C112017192F6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sḻiḍè">
                <a:extLst>
                  <a:ext uri="{FF2B5EF4-FFF2-40B4-BE49-F238E27FC236}">
                    <a16:creationId xmlns="" xmlns:a16="http://schemas.microsoft.com/office/drawing/2014/main" id="{58156CEC-03AD-45F3-8B97-771A6FA09F7A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Slïḓe">
                <a:extLst>
                  <a:ext uri="{FF2B5EF4-FFF2-40B4-BE49-F238E27FC236}">
                    <a16:creationId xmlns="" xmlns:a16="http://schemas.microsoft.com/office/drawing/2014/main" id="{2058B8C9-DD7C-42BB-BFEF-A98FE2441302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ṣļidé">
                <a:extLst>
                  <a:ext uri="{FF2B5EF4-FFF2-40B4-BE49-F238E27FC236}">
                    <a16:creationId xmlns="" xmlns:a16="http://schemas.microsoft.com/office/drawing/2014/main" id="{9BAC5358-76F5-4F88-9089-2E7A2F8E4C79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Sliḋe">
                <a:extLst>
                  <a:ext uri="{FF2B5EF4-FFF2-40B4-BE49-F238E27FC236}">
                    <a16:creationId xmlns="" xmlns:a16="http://schemas.microsoft.com/office/drawing/2014/main" id="{8A32FD27-1C12-448F-A94A-4551733D73D9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śḷíḓé">
                <a:extLst>
                  <a:ext uri="{FF2B5EF4-FFF2-40B4-BE49-F238E27FC236}">
                    <a16:creationId xmlns="" xmlns:a16="http://schemas.microsoft.com/office/drawing/2014/main" id="{3746DC3B-E466-43B2-96A2-82C4E641A47C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S1îḋe">
                <a:extLst>
                  <a:ext uri="{FF2B5EF4-FFF2-40B4-BE49-F238E27FC236}">
                    <a16:creationId xmlns="" xmlns:a16="http://schemas.microsoft.com/office/drawing/2014/main" id="{3E66B780-4066-4388-9059-656CEE32E499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ś1íḍê">
                <a:extLst>
                  <a:ext uri="{FF2B5EF4-FFF2-40B4-BE49-F238E27FC236}">
                    <a16:creationId xmlns="" xmlns:a16="http://schemas.microsoft.com/office/drawing/2014/main" id="{89B6E3EF-0098-43E3-80B8-3425072493D9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ṡļïḋé">
                <a:extLst>
                  <a:ext uri="{FF2B5EF4-FFF2-40B4-BE49-F238E27FC236}">
                    <a16:creationId xmlns="" xmlns:a16="http://schemas.microsoft.com/office/drawing/2014/main" id="{F0C37BBD-1299-4CE2-8C60-7284FC9E4834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ḷîḓè">
                <a:extLst>
                  <a:ext uri="{FF2B5EF4-FFF2-40B4-BE49-F238E27FC236}">
                    <a16:creationId xmlns="" xmlns:a16="http://schemas.microsoft.com/office/drawing/2014/main" id="{D63B0A13-2425-428D-BAA7-37E22E71E64A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$ḷïḑe">
                <a:extLst>
                  <a:ext uri="{FF2B5EF4-FFF2-40B4-BE49-F238E27FC236}">
                    <a16:creationId xmlns="" xmlns:a16="http://schemas.microsoft.com/office/drawing/2014/main" id="{C7D0BE70-AC08-4A19-9BD1-52694073F266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îŝlïḋé">
                <a:extLst>
                  <a:ext uri="{FF2B5EF4-FFF2-40B4-BE49-F238E27FC236}">
                    <a16:creationId xmlns="" xmlns:a16="http://schemas.microsoft.com/office/drawing/2014/main" id="{E3BBEA35-AB3F-48FF-836B-296F817F3D00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ŝlîḍê">
                <a:extLst>
                  <a:ext uri="{FF2B5EF4-FFF2-40B4-BE49-F238E27FC236}">
                    <a16:creationId xmlns="" xmlns:a16="http://schemas.microsoft.com/office/drawing/2014/main" id="{54AA388A-E5DF-4C37-9677-3C15530E6E98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ŝḷíḋê">
                <a:extLst>
                  <a:ext uri="{FF2B5EF4-FFF2-40B4-BE49-F238E27FC236}">
                    <a16:creationId xmlns="" xmlns:a16="http://schemas.microsoft.com/office/drawing/2014/main" id="{ED230B07-D5FB-4700-BFB3-724B3287DFA6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ŝḻidê">
                <a:extLst>
                  <a:ext uri="{FF2B5EF4-FFF2-40B4-BE49-F238E27FC236}">
                    <a16:creationId xmlns="" xmlns:a16="http://schemas.microsoft.com/office/drawing/2014/main" id="{D7596FE4-7BD2-4832-A5A5-ABA6C755ECD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$lîḑe">
                <a:extLst>
                  <a:ext uri="{FF2B5EF4-FFF2-40B4-BE49-F238E27FC236}">
                    <a16:creationId xmlns="" xmlns:a16="http://schemas.microsoft.com/office/drawing/2014/main" id="{B5601609-43FB-445F-A89C-C491DEEC237F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ṧļïḓé">
                <a:extLst>
                  <a:ext uri="{FF2B5EF4-FFF2-40B4-BE49-F238E27FC236}">
                    <a16:creationId xmlns="" xmlns:a16="http://schemas.microsoft.com/office/drawing/2014/main" id="{589B024F-4E18-4017-A5DF-9AE66B16B5F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s1ïḓé">
                <a:extLst>
                  <a:ext uri="{FF2B5EF4-FFF2-40B4-BE49-F238E27FC236}">
                    <a16:creationId xmlns="" xmlns:a16="http://schemas.microsoft.com/office/drawing/2014/main" id="{50E19B3D-14E2-4F79-B69B-B557A62448C6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ṣļide">
                <a:extLst>
                  <a:ext uri="{FF2B5EF4-FFF2-40B4-BE49-F238E27FC236}">
                    <a16:creationId xmlns="" xmlns:a16="http://schemas.microsoft.com/office/drawing/2014/main" id="{59AB5967-A85F-425E-8F78-C9E03D79D178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ṣ1ïḋê">
                <a:extLst>
                  <a:ext uri="{FF2B5EF4-FFF2-40B4-BE49-F238E27FC236}">
                    <a16:creationId xmlns="" xmlns:a16="http://schemas.microsoft.com/office/drawing/2014/main" id="{EF1BDA1C-7D9B-46C3-BCB6-A4BB6AD47D36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ṣļíde">
                <a:extLst>
                  <a:ext uri="{FF2B5EF4-FFF2-40B4-BE49-F238E27FC236}">
                    <a16:creationId xmlns="" xmlns:a16="http://schemas.microsoft.com/office/drawing/2014/main" id="{7AC8B648-1269-4B56-9DD0-702AD053A281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ṩ1íḋé">
                <a:extLst>
                  <a:ext uri="{FF2B5EF4-FFF2-40B4-BE49-F238E27FC236}">
                    <a16:creationId xmlns="" xmlns:a16="http://schemas.microsoft.com/office/drawing/2014/main" id="{E5A7CFC4-FD59-4500-B50E-EEF9F43DC0AC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ḻiḍe">
                <a:extLst>
                  <a:ext uri="{FF2B5EF4-FFF2-40B4-BE49-F238E27FC236}">
                    <a16:creationId xmlns="" xmlns:a16="http://schemas.microsoft.com/office/drawing/2014/main" id="{B3C81230-EDB5-433A-9545-5E5E82F4FEAD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ŝ1íḓè">
                <a:extLst>
                  <a:ext uri="{FF2B5EF4-FFF2-40B4-BE49-F238E27FC236}">
                    <a16:creationId xmlns="" xmlns:a16="http://schemas.microsoft.com/office/drawing/2014/main" id="{F6704182-C37D-4A2E-874A-D85E8D936C3C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ŝlíďe">
                <a:extLst>
                  <a:ext uri="{FF2B5EF4-FFF2-40B4-BE49-F238E27FC236}">
                    <a16:creationId xmlns="" xmlns:a16="http://schemas.microsoft.com/office/drawing/2014/main" id="{6E1D367A-F5C9-4BC6-B0BD-D797F848E6B5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ṡľïḓe">
                <a:extLst>
                  <a:ext uri="{FF2B5EF4-FFF2-40B4-BE49-F238E27FC236}">
                    <a16:creationId xmlns="" xmlns:a16="http://schemas.microsoft.com/office/drawing/2014/main" id="{2D99EA2B-A920-4063-94B2-95E924BAA0C0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ṡ1ïḍè">
                <a:extLst>
                  <a:ext uri="{FF2B5EF4-FFF2-40B4-BE49-F238E27FC236}">
                    <a16:creationId xmlns="" xmlns:a16="http://schemas.microsoft.com/office/drawing/2014/main" id="{23456658-431E-431E-95C0-7FEACBD743A8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sľïďè">
                <a:extLst>
                  <a:ext uri="{FF2B5EF4-FFF2-40B4-BE49-F238E27FC236}">
                    <a16:creationId xmlns="" xmlns:a16="http://schemas.microsoft.com/office/drawing/2014/main" id="{B2131514-AFB2-4B52-AA08-A67B42BDB4BA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ŝ1ïďé">
                <a:extLst>
                  <a:ext uri="{FF2B5EF4-FFF2-40B4-BE49-F238E27FC236}">
                    <a16:creationId xmlns="" xmlns:a16="http://schemas.microsoft.com/office/drawing/2014/main" id="{2C3EE7C8-BD4D-4658-8256-DF733F95D4BF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ṧḻidè">
                <a:extLst>
                  <a:ext uri="{FF2B5EF4-FFF2-40B4-BE49-F238E27FC236}">
                    <a16:creationId xmlns="" xmlns:a16="http://schemas.microsoft.com/office/drawing/2014/main" id="{B33D1A05-16C0-4576-952D-4B7C51CED832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sļiḋê">
                <a:extLst>
                  <a:ext uri="{FF2B5EF4-FFF2-40B4-BE49-F238E27FC236}">
                    <a16:creationId xmlns="" xmlns:a16="http://schemas.microsoft.com/office/drawing/2014/main" id="{5B8B2E81-D392-4A0B-B42F-0236828B7060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íṡḷîde">
                <a:extLst>
                  <a:ext uri="{FF2B5EF4-FFF2-40B4-BE49-F238E27FC236}">
                    <a16:creationId xmlns="" xmlns:a16="http://schemas.microsoft.com/office/drawing/2014/main" id="{6F55BE9A-10B3-4274-A4E7-859E8311BAAB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Slîďé">
                <a:extLst>
                  <a:ext uri="{FF2B5EF4-FFF2-40B4-BE49-F238E27FC236}">
                    <a16:creationId xmlns="" xmlns:a16="http://schemas.microsoft.com/office/drawing/2014/main" id="{71318AC7-A7FD-4AFD-BF00-F618950E116D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ṥḷîde">
                <a:extLst>
                  <a:ext uri="{FF2B5EF4-FFF2-40B4-BE49-F238E27FC236}">
                    <a16:creationId xmlns="" xmlns:a16="http://schemas.microsoft.com/office/drawing/2014/main" id="{9DFA2654-A627-4B1D-88E0-C2BF477720FA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ïSļïďe">
                <a:extLst>
                  <a:ext uri="{FF2B5EF4-FFF2-40B4-BE49-F238E27FC236}">
                    <a16:creationId xmlns="" xmlns:a16="http://schemas.microsoft.com/office/drawing/2014/main" id="{81686430-F5C8-42E9-8E68-3DE0BE0738A8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ṧľîďè">
                <a:extLst>
                  <a:ext uri="{FF2B5EF4-FFF2-40B4-BE49-F238E27FC236}">
                    <a16:creationId xmlns="" xmlns:a16="http://schemas.microsoft.com/office/drawing/2014/main" id="{F62EC81C-AB32-40AA-AA62-18FA5EB3124B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ṩḻîḍé">
                <a:extLst>
                  <a:ext uri="{FF2B5EF4-FFF2-40B4-BE49-F238E27FC236}">
                    <a16:creationId xmlns="" xmlns:a16="http://schemas.microsoft.com/office/drawing/2014/main" id="{476E291A-6606-47AF-B76C-BC028B8F768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ḷiďê">
                <a:extLst>
                  <a:ext uri="{FF2B5EF4-FFF2-40B4-BE49-F238E27FC236}">
                    <a16:creationId xmlns="" xmlns:a16="http://schemas.microsoft.com/office/drawing/2014/main" id="{30C4B262-4556-422C-BEA8-87121C7FA277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sḻídè">
                <a:extLst>
                  <a:ext uri="{FF2B5EF4-FFF2-40B4-BE49-F238E27FC236}">
                    <a16:creationId xmlns="" xmlns:a16="http://schemas.microsoft.com/office/drawing/2014/main" id="{774F885A-11AC-4D2F-A727-D9C600EAED46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śḻíde">
                <a:extLst>
                  <a:ext uri="{FF2B5EF4-FFF2-40B4-BE49-F238E27FC236}">
                    <a16:creationId xmlns="" xmlns:a16="http://schemas.microsoft.com/office/drawing/2014/main" id="{B84726E7-47CF-4E1E-9325-A441DD415082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ṩľîḍe">
                <a:extLst>
                  <a:ext uri="{FF2B5EF4-FFF2-40B4-BE49-F238E27FC236}">
                    <a16:creationId xmlns="" xmlns:a16="http://schemas.microsoft.com/office/drawing/2014/main" id="{078682BC-0464-4370-86C4-9B3A963AFC5B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ś1ïdè">
                <a:extLst>
                  <a:ext uri="{FF2B5EF4-FFF2-40B4-BE49-F238E27FC236}">
                    <a16:creationId xmlns="" xmlns:a16="http://schemas.microsoft.com/office/drawing/2014/main" id="{75E88EAC-4738-4871-825B-267813B7F8B8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ṥ1íďé">
                <a:extLst>
                  <a:ext uri="{FF2B5EF4-FFF2-40B4-BE49-F238E27FC236}">
                    <a16:creationId xmlns="" xmlns:a16="http://schemas.microsoft.com/office/drawing/2014/main" id="{0006CED5-F3DB-45A1-A318-997335147583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ṧ1îḍé">
                <a:extLst>
                  <a:ext uri="{FF2B5EF4-FFF2-40B4-BE49-F238E27FC236}">
                    <a16:creationId xmlns="" xmlns:a16="http://schemas.microsoft.com/office/drawing/2014/main" id="{D6186A6A-56EF-4D70-A915-F3D9CEAB9E80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šḷïdé">
                <a:extLst>
                  <a:ext uri="{FF2B5EF4-FFF2-40B4-BE49-F238E27FC236}">
                    <a16:creationId xmlns="" xmlns:a16="http://schemas.microsoft.com/office/drawing/2014/main" id="{FF25F70A-5212-4A31-8830-5C9275F22754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ṩlîḋe">
                <a:extLst>
                  <a:ext uri="{FF2B5EF4-FFF2-40B4-BE49-F238E27FC236}">
                    <a16:creationId xmlns="" xmlns:a16="http://schemas.microsoft.com/office/drawing/2014/main" id="{0BE822D5-F5CB-4C48-A279-F1CBC7BE8D19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s1îḍé">
                <a:extLst>
                  <a:ext uri="{FF2B5EF4-FFF2-40B4-BE49-F238E27FC236}">
                    <a16:creationId xmlns="" xmlns:a16="http://schemas.microsoft.com/office/drawing/2014/main" id="{04B7BA31-198F-4BF0-AACE-31645F78A5B6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ṩ1îḑé">
                <a:extLst>
                  <a:ext uri="{FF2B5EF4-FFF2-40B4-BE49-F238E27FC236}">
                    <a16:creationId xmlns="" xmlns:a16="http://schemas.microsoft.com/office/drawing/2014/main" id="{711BFC4F-35AB-43EF-87AB-AF095E1A64CD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ślíḓè">
                <a:extLst>
                  <a:ext uri="{FF2B5EF4-FFF2-40B4-BE49-F238E27FC236}">
                    <a16:creationId xmlns="" xmlns:a16="http://schemas.microsoft.com/office/drawing/2014/main" id="{010ACAEB-5ED9-4E3F-A61E-DBCC35984FE2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ŝḻïḑé">
                <a:extLst>
                  <a:ext uri="{FF2B5EF4-FFF2-40B4-BE49-F238E27FC236}">
                    <a16:creationId xmlns="" xmlns:a16="http://schemas.microsoft.com/office/drawing/2014/main" id="{460A8B4E-5AC8-489A-91C3-066359B03ECA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ṧ1íḑé">
                <a:extLst>
                  <a:ext uri="{FF2B5EF4-FFF2-40B4-BE49-F238E27FC236}">
                    <a16:creationId xmlns="" xmlns:a16="http://schemas.microsoft.com/office/drawing/2014/main" id="{016386C1-CE9D-4C4E-AF5D-9B9148297962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ľïḋê">
                <a:extLst>
                  <a:ext uri="{FF2B5EF4-FFF2-40B4-BE49-F238E27FC236}">
                    <a16:creationId xmlns="" xmlns:a16="http://schemas.microsoft.com/office/drawing/2014/main" id="{0186C9E7-E840-45D6-9373-C9A624C498B7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îSľíďe">
                <a:extLst>
                  <a:ext uri="{FF2B5EF4-FFF2-40B4-BE49-F238E27FC236}">
                    <a16:creationId xmlns="" xmlns:a16="http://schemas.microsoft.com/office/drawing/2014/main" id="{B9148317-955A-4C49-85C5-05CAD84F0910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ṣliḍê">
                <a:extLst>
                  <a:ext uri="{FF2B5EF4-FFF2-40B4-BE49-F238E27FC236}">
                    <a16:creationId xmlns="" xmlns:a16="http://schemas.microsoft.com/office/drawing/2014/main" id="{0C18B987-8EF6-4EDB-B917-F2F39F042BED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sļiḍè">
                <a:extLst>
                  <a:ext uri="{FF2B5EF4-FFF2-40B4-BE49-F238E27FC236}">
                    <a16:creationId xmlns="" xmlns:a16="http://schemas.microsoft.com/office/drawing/2014/main" id="{CCD555A0-F670-40A7-8EF0-8BD2B9959BCD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śļídé">
                <a:extLst>
                  <a:ext uri="{FF2B5EF4-FFF2-40B4-BE49-F238E27FC236}">
                    <a16:creationId xmlns="" xmlns:a16="http://schemas.microsoft.com/office/drawing/2014/main" id="{BC1D13EB-B4A7-4ACD-B1AE-23632DAEFFAE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ṡḻîḍé">
                <a:extLst>
                  <a:ext uri="{FF2B5EF4-FFF2-40B4-BE49-F238E27FC236}">
                    <a16:creationId xmlns="" xmlns:a16="http://schemas.microsoft.com/office/drawing/2014/main" id="{92AFEDFD-F943-4655-9D0A-1DCCD804508A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ṩ1íḓé">
                <a:extLst>
                  <a:ext uri="{FF2B5EF4-FFF2-40B4-BE49-F238E27FC236}">
                    <a16:creationId xmlns="" xmlns:a16="http://schemas.microsoft.com/office/drawing/2014/main" id="{15BC52AB-C24B-4978-BDA1-55E38C5369F6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ṧḻïḋê">
                <a:extLst>
                  <a:ext uri="{FF2B5EF4-FFF2-40B4-BE49-F238E27FC236}">
                    <a16:creationId xmlns="" xmlns:a16="http://schemas.microsoft.com/office/drawing/2014/main" id="{023C3B7D-7292-4F02-9936-B4653655F34E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ṡľíďè">
                <a:extLst>
                  <a:ext uri="{FF2B5EF4-FFF2-40B4-BE49-F238E27FC236}">
                    <a16:creationId xmlns="" xmlns:a16="http://schemas.microsoft.com/office/drawing/2014/main" id="{F44EDF34-6DBF-4384-9720-8795DA54762E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Sļïďê">
                <a:extLst>
                  <a:ext uri="{FF2B5EF4-FFF2-40B4-BE49-F238E27FC236}">
                    <a16:creationId xmlns="" xmlns:a16="http://schemas.microsoft.com/office/drawing/2014/main" id="{3D27CBA5-9BE9-4AD3-B055-99083633422E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s1ïḓè">
                <a:extLst>
                  <a:ext uri="{FF2B5EF4-FFF2-40B4-BE49-F238E27FC236}">
                    <a16:creationId xmlns="" xmlns:a16="http://schemas.microsoft.com/office/drawing/2014/main" id="{622AD519-EEB0-4D89-93A2-0D2089FD7E46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iS1îďê">
                <a:extLst>
                  <a:ext uri="{FF2B5EF4-FFF2-40B4-BE49-F238E27FC236}">
                    <a16:creationId xmlns="" xmlns:a16="http://schemas.microsoft.com/office/drawing/2014/main" id="{2F92A0C8-A0BD-461D-9D48-BD47C4734B2E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šľïdé">
                <a:extLst>
                  <a:ext uri="{FF2B5EF4-FFF2-40B4-BE49-F238E27FC236}">
                    <a16:creationId xmlns="" xmlns:a16="http://schemas.microsoft.com/office/drawing/2014/main" id="{82C970A9-30DA-434F-BD8D-F015082CD695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îdé">
                <a:extLst>
                  <a:ext uri="{FF2B5EF4-FFF2-40B4-BE49-F238E27FC236}">
                    <a16:creationId xmlns="" xmlns:a16="http://schemas.microsoft.com/office/drawing/2014/main" id="{EA1739C6-6666-44F1-90CA-72B6D00B20DD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śľîḑè">
                <a:extLst>
                  <a:ext uri="{FF2B5EF4-FFF2-40B4-BE49-F238E27FC236}">
                    <a16:creationId xmlns="" xmlns:a16="http://schemas.microsoft.com/office/drawing/2014/main" id="{2B6389E5-0DE0-4E31-9333-7085FB184634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ṡļidé">
                <a:extLst>
                  <a:ext uri="{FF2B5EF4-FFF2-40B4-BE49-F238E27FC236}">
                    <a16:creationId xmlns="" xmlns:a16="http://schemas.microsoft.com/office/drawing/2014/main" id="{43D68A9D-149B-4008-AD0B-DC594477530D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š1íďe">
                <a:extLst>
                  <a:ext uri="{FF2B5EF4-FFF2-40B4-BE49-F238E27FC236}">
                    <a16:creationId xmlns="" xmlns:a16="http://schemas.microsoft.com/office/drawing/2014/main" id="{8F734F1C-9509-40C2-BBE4-3B2C6C1770C3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ŝļíḍe">
                <a:extLst>
                  <a:ext uri="{FF2B5EF4-FFF2-40B4-BE49-F238E27FC236}">
                    <a16:creationId xmlns="" xmlns:a16="http://schemas.microsoft.com/office/drawing/2014/main" id="{6DAC8184-D926-4BAA-96A5-66E02F7CC08D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şḻïḋê">
                <a:extLst>
                  <a:ext uri="{FF2B5EF4-FFF2-40B4-BE49-F238E27FC236}">
                    <a16:creationId xmlns="" xmlns:a16="http://schemas.microsoft.com/office/drawing/2014/main" id="{857396F4-9ABA-47DE-AB8B-584A4DE0BBA9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ŝ1íḓè">
                <a:extLst>
                  <a:ext uri="{FF2B5EF4-FFF2-40B4-BE49-F238E27FC236}">
                    <a16:creationId xmlns="" xmlns:a16="http://schemas.microsoft.com/office/drawing/2014/main" id="{C3646112-BC7E-4B0F-B34B-3EDB103A10C9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ṩľîḑè">
                <a:extLst>
                  <a:ext uri="{FF2B5EF4-FFF2-40B4-BE49-F238E27FC236}">
                    <a16:creationId xmlns="" xmlns:a16="http://schemas.microsoft.com/office/drawing/2014/main" id="{9168D1E7-5A4B-46DA-B3D5-E46DB0C3BC94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ŝḷïḋè">
                <a:extLst>
                  <a:ext uri="{FF2B5EF4-FFF2-40B4-BE49-F238E27FC236}">
                    <a16:creationId xmlns="" xmlns:a16="http://schemas.microsoft.com/office/drawing/2014/main" id="{1F129C9E-9D10-4254-96AF-58CAC85FB61A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$lïḓè">
                <a:extLst>
                  <a:ext uri="{FF2B5EF4-FFF2-40B4-BE49-F238E27FC236}">
                    <a16:creationId xmlns="" xmlns:a16="http://schemas.microsoft.com/office/drawing/2014/main" id="{D41CA593-35D6-4D0C-9DEE-40F998640C94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ŝḻíḑé">
                <a:extLst>
                  <a:ext uri="{FF2B5EF4-FFF2-40B4-BE49-F238E27FC236}">
                    <a16:creationId xmlns="" xmlns:a16="http://schemas.microsoft.com/office/drawing/2014/main" id="{8DA25E64-C588-4CC3-9B5F-DE07E3005272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s1ïdè">
                <a:extLst>
                  <a:ext uri="{FF2B5EF4-FFF2-40B4-BE49-F238E27FC236}">
                    <a16:creationId xmlns="" xmlns:a16="http://schemas.microsoft.com/office/drawing/2014/main" id="{580366FD-D326-4A63-A684-8F6A3E2B6A03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ś1îḍè">
                <a:extLst>
                  <a:ext uri="{FF2B5EF4-FFF2-40B4-BE49-F238E27FC236}">
                    <a16:creationId xmlns="" xmlns:a16="http://schemas.microsoft.com/office/drawing/2014/main" id="{0F84A345-ED5C-437C-A433-5CC8D7F34C5C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î$1idé">
                <a:extLst>
                  <a:ext uri="{FF2B5EF4-FFF2-40B4-BE49-F238E27FC236}">
                    <a16:creationId xmlns="" xmlns:a16="http://schemas.microsoft.com/office/drawing/2014/main" id="{77DA5147-7E13-4B36-8374-D0980E564A49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sḷîḋe">
                <a:extLst>
                  <a:ext uri="{FF2B5EF4-FFF2-40B4-BE49-F238E27FC236}">
                    <a16:creationId xmlns="" xmlns:a16="http://schemas.microsoft.com/office/drawing/2014/main" id="{679D2957-6E84-4AA0-AC84-1EFBA75D1542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ḻîḋe">
                <a:extLst>
                  <a:ext uri="{FF2B5EF4-FFF2-40B4-BE49-F238E27FC236}">
                    <a16:creationId xmlns="" xmlns:a16="http://schemas.microsoft.com/office/drawing/2014/main" id="{CC8011F0-7396-4859-9115-A288D5313C27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ḻïdé">
                <a:extLst>
                  <a:ext uri="{FF2B5EF4-FFF2-40B4-BE49-F238E27FC236}">
                    <a16:creationId xmlns="" xmlns:a16="http://schemas.microsoft.com/office/drawing/2014/main" id="{5B10BC0B-1803-4503-9471-87E078B115CF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ṥļíḍê">
                <a:extLst>
                  <a:ext uri="{FF2B5EF4-FFF2-40B4-BE49-F238E27FC236}">
                    <a16:creationId xmlns="" xmlns:a16="http://schemas.microsoft.com/office/drawing/2014/main" id="{8862719E-D82C-4727-8BC9-673F88E0D5D7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ḷïḍé">
                <a:extLst>
                  <a:ext uri="{FF2B5EF4-FFF2-40B4-BE49-F238E27FC236}">
                    <a16:creationId xmlns="" xmlns:a16="http://schemas.microsoft.com/office/drawing/2014/main" id="{735CBDB3-B6C1-4EC3-9EC4-DF6898D11F78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sļiďè">
                <a:extLst>
                  <a:ext uri="{FF2B5EF4-FFF2-40B4-BE49-F238E27FC236}">
                    <a16:creationId xmlns="" xmlns:a16="http://schemas.microsoft.com/office/drawing/2014/main" id="{C7A4BFCD-E433-41FD-9E2C-FFB55FC50959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şḻïḋe">
                <a:extLst>
                  <a:ext uri="{FF2B5EF4-FFF2-40B4-BE49-F238E27FC236}">
                    <a16:creationId xmlns="" xmlns:a16="http://schemas.microsoft.com/office/drawing/2014/main" id="{04EDA06C-361B-4259-9560-01ABBAB81788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š1ïdé">
                <a:extLst>
                  <a:ext uri="{FF2B5EF4-FFF2-40B4-BE49-F238E27FC236}">
                    <a16:creationId xmlns="" xmlns:a16="http://schemas.microsoft.com/office/drawing/2014/main" id="{8FE23CDC-D057-4C0C-AE88-503B809C1A8D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ŝ1îḑè">
                <a:extLst>
                  <a:ext uri="{FF2B5EF4-FFF2-40B4-BE49-F238E27FC236}">
                    <a16:creationId xmlns="" xmlns:a16="http://schemas.microsoft.com/office/drawing/2014/main" id="{D101FB59-5822-4354-9029-3F500720CB7C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Sḷïḍe">
                <a:extLst>
                  <a:ext uri="{FF2B5EF4-FFF2-40B4-BE49-F238E27FC236}">
                    <a16:creationId xmlns="" xmlns:a16="http://schemas.microsoft.com/office/drawing/2014/main" id="{54661CC8-E2BD-4BFE-8792-1489902753BC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íṧļíḍe">
                <a:extLst>
                  <a:ext uri="{FF2B5EF4-FFF2-40B4-BE49-F238E27FC236}">
                    <a16:creationId xmlns="" xmlns:a16="http://schemas.microsoft.com/office/drawing/2014/main" id="{C02A104A-9FA0-4A0F-AAA1-2686D1745B3F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ṩḷíde">
                <a:extLst>
                  <a:ext uri="{FF2B5EF4-FFF2-40B4-BE49-F238E27FC236}">
                    <a16:creationId xmlns="" xmlns:a16="http://schemas.microsoft.com/office/drawing/2014/main" id="{E7CAF4A2-9E63-4CCE-B27C-B5758E1F81AA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ṡlíḓè">
                <a:extLst>
                  <a:ext uri="{FF2B5EF4-FFF2-40B4-BE49-F238E27FC236}">
                    <a16:creationId xmlns="" xmlns:a16="http://schemas.microsoft.com/office/drawing/2014/main" id="{12A478C3-6E73-4876-9C8A-18CEBABB8E40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$1iḋé">
                <a:extLst>
                  <a:ext uri="{FF2B5EF4-FFF2-40B4-BE49-F238E27FC236}">
                    <a16:creationId xmlns="" xmlns:a16="http://schemas.microsoft.com/office/drawing/2014/main" id="{825EAEAF-B227-4259-AD29-1A504C842D7D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ŝľiďê">
                <a:extLst>
                  <a:ext uri="{FF2B5EF4-FFF2-40B4-BE49-F238E27FC236}">
                    <a16:creationId xmlns="" xmlns:a16="http://schemas.microsoft.com/office/drawing/2014/main" id="{F404CFC5-A730-489E-A94B-E611ED5EDCD1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Sļïḑé">
                <a:extLst>
                  <a:ext uri="{FF2B5EF4-FFF2-40B4-BE49-F238E27FC236}">
                    <a16:creationId xmlns="" xmlns:a16="http://schemas.microsoft.com/office/drawing/2014/main" id="{47B74EA9-A6B1-4B08-914A-2718F9B4F5CA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$ľïḑé">
                <a:extLst>
                  <a:ext uri="{FF2B5EF4-FFF2-40B4-BE49-F238E27FC236}">
                    <a16:creationId xmlns="" xmlns:a16="http://schemas.microsoft.com/office/drawing/2014/main" id="{09BC90DE-5DE1-4249-A082-F9A097B1164C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ïsḷïďè">
                <a:extLst>
                  <a:ext uri="{FF2B5EF4-FFF2-40B4-BE49-F238E27FC236}">
                    <a16:creationId xmlns="" xmlns:a16="http://schemas.microsoft.com/office/drawing/2014/main" id="{631FBE54-A684-472B-B017-0B616CC3A7C6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ṧlíďe">
                <a:extLst>
                  <a:ext uri="{FF2B5EF4-FFF2-40B4-BE49-F238E27FC236}">
                    <a16:creationId xmlns="" xmlns:a16="http://schemas.microsoft.com/office/drawing/2014/main" id="{053A4848-AAFB-4CE4-965E-6A7EDF9F21FB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śļïďé">
                <a:extLst>
                  <a:ext uri="{FF2B5EF4-FFF2-40B4-BE49-F238E27FC236}">
                    <a16:creationId xmlns="" xmlns:a16="http://schemas.microsoft.com/office/drawing/2014/main" id="{A063189C-6659-4CD5-BDD2-89392B0ED91E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îśľïḓê">
                <a:extLst>
                  <a:ext uri="{FF2B5EF4-FFF2-40B4-BE49-F238E27FC236}">
                    <a16:creationId xmlns="" xmlns:a16="http://schemas.microsoft.com/office/drawing/2014/main" id="{3E0C5FAC-D028-4193-929A-9EB9E04D1457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šḷïḑé">
                <a:extLst>
                  <a:ext uri="{FF2B5EF4-FFF2-40B4-BE49-F238E27FC236}">
                    <a16:creationId xmlns="" xmlns:a16="http://schemas.microsoft.com/office/drawing/2014/main" id="{09091313-B4A7-43DB-80BC-83488B61FAD7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şḷîde">
                <a:extLst>
                  <a:ext uri="{FF2B5EF4-FFF2-40B4-BE49-F238E27FC236}">
                    <a16:creationId xmlns="" xmlns:a16="http://schemas.microsoft.com/office/drawing/2014/main" id="{4E8F8156-FED2-45EE-9BB1-81251F81B5D8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ïṥḷiďe">
                <a:extLst>
                  <a:ext uri="{FF2B5EF4-FFF2-40B4-BE49-F238E27FC236}">
                    <a16:creationId xmlns="" xmlns:a16="http://schemas.microsoft.com/office/drawing/2014/main" id="{0CEF7C57-34EA-4F1B-B04B-F0BCCC4B823F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îṩ1íḓè">
                <a:extLst>
                  <a:ext uri="{FF2B5EF4-FFF2-40B4-BE49-F238E27FC236}">
                    <a16:creationId xmlns="" xmlns:a16="http://schemas.microsoft.com/office/drawing/2014/main" id="{631C67BE-2663-44AF-A455-0E3331E8D40A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ṧľîḋè">
                <a:extLst>
                  <a:ext uri="{FF2B5EF4-FFF2-40B4-BE49-F238E27FC236}">
                    <a16:creationId xmlns="" xmlns:a16="http://schemas.microsoft.com/office/drawing/2014/main" id="{017F4E17-07CD-491E-AF2A-1F730530F2B1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$ľîḍe">
                <a:extLst>
                  <a:ext uri="{FF2B5EF4-FFF2-40B4-BE49-F238E27FC236}">
                    <a16:creationId xmlns="" xmlns:a16="http://schemas.microsoft.com/office/drawing/2014/main" id="{0C6B37F5-F4F0-4C8C-B36F-BADC71201154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îṩ1îḋe">
                <a:extLst>
                  <a:ext uri="{FF2B5EF4-FFF2-40B4-BE49-F238E27FC236}">
                    <a16:creationId xmlns="" xmlns:a16="http://schemas.microsoft.com/office/drawing/2014/main" id="{18E36D92-DD85-452F-BAE8-73AA49657923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íṥlíďè">
                <a:extLst>
                  <a:ext uri="{FF2B5EF4-FFF2-40B4-BE49-F238E27FC236}">
                    <a16:creationId xmlns="" xmlns:a16="http://schemas.microsoft.com/office/drawing/2014/main" id="{3F8CF209-80C9-41D3-BA28-E3DD1F024467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ṣlíḋè">
                <a:extLst>
                  <a:ext uri="{FF2B5EF4-FFF2-40B4-BE49-F238E27FC236}">
                    <a16:creationId xmlns="" xmlns:a16="http://schemas.microsoft.com/office/drawing/2014/main" id="{465CCE35-97D3-43D5-BB59-1500B7A6561B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$líḓê">
                <a:extLst>
                  <a:ext uri="{FF2B5EF4-FFF2-40B4-BE49-F238E27FC236}">
                    <a16:creationId xmlns="" xmlns:a16="http://schemas.microsoft.com/office/drawing/2014/main" id="{494566C2-0316-4B07-A30D-339738CE6564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śḷíḍê">
                <a:extLst>
                  <a:ext uri="{FF2B5EF4-FFF2-40B4-BE49-F238E27FC236}">
                    <a16:creationId xmlns="" xmlns:a16="http://schemas.microsoft.com/office/drawing/2014/main" id="{E39119CC-1009-4825-BD63-D2BEBC8C5350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ï$1îḑé">
                <a:extLst>
                  <a:ext uri="{FF2B5EF4-FFF2-40B4-BE49-F238E27FC236}">
                    <a16:creationId xmlns="" xmlns:a16="http://schemas.microsoft.com/office/drawing/2014/main" id="{39149766-450B-48E6-8D08-49440AAA9099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išliďe">
                <a:extLst>
                  <a:ext uri="{FF2B5EF4-FFF2-40B4-BE49-F238E27FC236}">
                    <a16:creationId xmlns="" xmlns:a16="http://schemas.microsoft.com/office/drawing/2014/main" id="{CE13204F-360F-40EC-AA18-9806BAE3A969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ṥḷiḓé">
                <a:extLst>
                  <a:ext uri="{FF2B5EF4-FFF2-40B4-BE49-F238E27FC236}">
                    <a16:creationId xmlns="" xmlns:a16="http://schemas.microsoft.com/office/drawing/2014/main" id="{ED37E067-A338-447D-B605-B6732EA9BEF0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ïṧḻiḓè">
                <a:extLst>
                  <a:ext uri="{FF2B5EF4-FFF2-40B4-BE49-F238E27FC236}">
                    <a16:creationId xmlns="" xmlns:a16="http://schemas.microsoft.com/office/drawing/2014/main" id="{560CE630-321D-4D10-8FE8-1AE91CA3DD74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sļíḑê">
                <a:extLst>
                  <a:ext uri="{FF2B5EF4-FFF2-40B4-BE49-F238E27FC236}">
                    <a16:creationId xmlns="" xmlns:a16="http://schemas.microsoft.com/office/drawing/2014/main" id="{075DA784-71A3-4607-9B3E-66E3457AAB9B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iş1íḑê">
                <a:extLst>
                  <a:ext uri="{FF2B5EF4-FFF2-40B4-BE49-F238E27FC236}">
                    <a16:creationId xmlns="" xmlns:a16="http://schemas.microsoft.com/office/drawing/2014/main" id="{80CACF6B-948C-48F7-B3CC-4CD8D71A6F30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ṡḻïḋè">
                <a:extLst>
                  <a:ext uri="{FF2B5EF4-FFF2-40B4-BE49-F238E27FC236}">
                    <a16:creationId xmlns="" xmlns:a16="http://schemas.microsoft.com/office/drawing/2014/main" id="{1041709A-8749-47F1-9E97-4F182D537219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šliḋè">
                <a:extLst>
                  <a:ext uri="{FF2B5EF4-FFF2-40B4-BE49-F238E27FC236}">
                    <a16:creationId xmlns="" xmlns:a16="http://schemas.microsoft.com/office/drawing/2014/main" id="{095B9560-2960-46F8-8543-F504164918C6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$ļiḑé">
                <a:extLst>
                  <a:ext uri="{FF2B5EF4-FFF2-40B4-BE49-F238E27FC236}">
                    <a16:creationId xmlns="" xmlns:a16="http://schemas.microsoft.com/office/drawing/2014/main" id="{E9D38169-8623-4DC6-AFE3-1761CD9947A7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ṣľïḓè">
                <a:extLst>
                  <a:ext uri="{FF2B5EF4-FFF2-40B4-BE49-F238E27FC236}">
                    <a16:creationId xmlns="" xmlns:a16="http://schemas.microsoft.com/office/drawing/2014/main" id="{D7E3B8FB-F25B-47A1-BE80-3D8307C5F93C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ṧľíḓê">
                <a:extLst>
                  <a:ext uri="{FF2B5EF4-FFF2-40B4-BE49-F238E27FC236}">
                    <a16:creationId xmlns="" xmlns:a16="http://schemas.microsoft.com/office/drawing/2014/main" id="{59D32B57-2C4B-43FF-9879-A5CD38366803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iṧḻïḓè">
                <a:extLst>
                  <a:ext uri="{FF2B5EF4-FFF2-40B4-BE49-F238E27FC236}">
                    <a16:creationId xmlns="" xmlns:a16="http://schemas.microsoft.com/office/drawing/2014/main" id="{DB1DD9A6-B7D6-46EA-956A-E6AFD1FAED34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î$ļîdê">
                <a:extLst>
                  <a:ext uri="{FF2B5EF4-FFF2-40B4-BE49-F238E27FC236}">
                    <a16:creationId xmlns="" xmlns:a16="http://schemas.microsoft.com/office/drawing/2014/main" id="{67631E86-2983-4C18-8706-E9EC4683D46F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ṧḻíḋè">
                <a:extLst>
                  <a:ext uri="{FF2B5EF4-FFF2-40B4-BE49-F238E27FC236}">
                    <a16:creationId xmlns="" xmlns:a16="http://schemas.microsoft.com/office/drawing/2014/main" id="{AD0259F5-E2DE-4B0A-AD59-40CB5FE29B57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Sľíḍê">
                <a:extLst>
                  <a:ext uri="{FF2B5EF4-FFF2-40B4-BE49-F238E27FC236}">
                    <a16:creationId xmlns="" xmlns:a16="http://schemas.microsoft.com/office/drawing/2014/main" id="{A6A5F80C-BFEF-4223-A2D6-911A8A64BB8E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ṩļíďè">
                <a:extLst>
                  <a:ext uri="{FF2B5EF4-FFF2-40B4-BE49-F238E27FC236}">
                    <a16:creationId xmlns="" xmlns:a16="http://schemas.microsoft.com/office/drawing/2014/main" id="{AB708475-3076-425C-BB9F-28CC678CBCD0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ṧ1ídè">
                <a:extLst>
                  <a:ext uri="{FF2B5EF4-FFF2-40B4-BE49-F238E27FC236}">
                    <a16:creationId xmlns="" xmlns:a16="http://schemas.microsoft.com/office/drawing/2014/main" id="{3F6624AB-1D31-40ED-9F78-23B3CFF21048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Sľiḑè">
                <a:extLst>
                  <a:ext uri="{FF2B5EF4-FFF2-40B4-BE49-F238E27FC236}">
                    <a16:creationId xmlns="" xmlns:a16="http://schemas.microsoft.com/office/drawing/2014/main" id="{1E1E5B47-D3C5-4279-A2D4-2E67169CB6C4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ļíḓe">
                <a:extLst>
                  <a:ext uri="{FF2B5EF4-FFF2-40B4-BE49-F238E27FC236}">
                    <a16:creationId xmlns="" xmlns:a16="http://schemas.microsoft.com/office/drawing/2014/main" id="{DC72502A-9261-42C7-9C5C-B7930167E349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ṥļiďé">
                <a:extLst>
                  <a:ext uri="{FF2B5EF4-FFF2-40B4-BE49-F238E27FC236}">
                    <a16:creationId xmlns="" xmlns:a16="http://schemas.microsoft.com/office/drawing/2014/main" id="{94B6D4B3-1DFD-4774-868C-269CE740E960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ṣľïḑè">
                <a:extLst>
                  <a:ext uri="{FF2B5EF4-FFF2-40B4-BE49-F238E27FC236}">
                    <a16:creationId xmlns="" xmlns:a16="http://schemas.microsoft.com/office/drawing/2014/main" id="{82990EAF-F3E6-47D1-BFD5-54FEB869FB98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ïsľiḓè">
                <a:extLst>
                  <a:ext uri="{FF2B5EF4-FFF2-40B4-BE49-F238E27FC236}">
                    <a16:creationId xmlns="" xmlns:a16="http://schemas.microsoft.com/office/drawing/2014/main" id="{B4C56F99-56FF-4B48-9150-A9EF7D6840DF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ŝḷíde">
                <a:extLst>
                  <a:ext uri="{FF2B5EF4-FFF2-40B4-BE49-F238E27FC236}">
                    <a16:creationId xmlns="" xmlns:a16="http://schemas.microsoft.com/office/drawing/2014/main" id="{9E72E67A-2EF1-4646-A85A-042AE95E4123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$ľiḋe">
                <a:extLst>
                  <a:ext uri="{FF2B5EF4-FFF2-40B4-BE49-F238E27FC236}">
                    <a16:creationId xmlns="" xmlns:a16="http://schemas.microsoft.com/office/drawing/2014/main" id="{01E0B693-811E-4725-8041-AEEAD35AD7FB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íSḷîďè">
                <a:extLst>
                  <a:ext uri="{FF2B5EF4-FFF2-40B4-BE49-F238E27FC236}">
                    <a16:creationId xmlns="" xmlns:a16="http://schemas.microsoft.com/office/drawing/2014/main" id="{B7DF5BD3-BF95-450A-A125-A068E1F6B227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šḻíďè">
                <a:extLst>
                  <a:ext uri="{FF2B5EF4-FFF2-40B4-BE49-F238E27FC236}">
                    <a16:creationId xmlns="" xmlns:a16="http://schemas.microsoft.com/office/drawing/2014/main" id="{9091E634-04CD-44B7-95CA-0641AFFA3B62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ṩľiḋè">
                <a:extLst>
                  <a:ext uri="{FF2B5EF4-FFF2-40B4-BE49-F238E27FC236}">
                    <a16:creationId xmlns="" xmlns:a16="http://schemas.microsoft.com/office/drawing/2014/main" id="{26EE7C54-E90F-4838-90AE-777FF52FAA94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sļíḍe">
                <a:extLst>
                  <a:ext uri="{FF2B5EF4-FFF2-40B4-BE49-F238E27FC236}">
                    <a16:creationId xmlns="" xmlns:a16="http://schemas.microsoft.com/office/drawing/2014/main" id="{697933EB-C0ED-42FF-9D9B-6642D0F01A92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í$ľíḋé">
                <a:extLst>
                  <a:ext uri="{FF2B5EF4-FFF2-40B4-BE49-F238E27FC236}">
                    <a16:creationId xmlns="" xmlns:a16="http://schemas.microsoft.com/office/drawing/2014/main" id="{81D9E5A8-1DC6-4D25-B459-8A7EA74BE94B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i$ľiḑé">
                <a:extLst>
                  <a:ext uri="{FF2B5EF4-FFF2-40B4-BE49-F238E27FC236}">
                    <a16:creationId xmlns="" xmlns:a16="http://schemas.microsoft.com/office/drawing/2014/main" id="{D1EF9CFE-ED7C-4C13-B992-BD1033649F83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îśliḋê">
                <a:extLst>
                  <a:ext uri="{FF2B5EF4-FFF2-40B4-BE49-F238E27FC236}">
                    <a16:creationId xmlns="" xmlns:a16="http://schemas.microsoft.com/office/drawing/2014/main" id="{A27C7662-5079-4EB8-A71E-634209E4EC5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íŝḷiḋé">
                <a:extLst>
                  <a:ext uri="{FF2B5EF4-FFF2-40B4-BE49-F238E27FC236}">
                    <a16:creationId xmlns="" xmlns:a16="http://schemas.microsoft.com/office/drawing/2014/main" id="{02E33EDD-FF04-48DC-A5E2-79676310D8B7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îṧḻiḋe">
                <a:extLst>
                  <a:ext uri="{FF2B5EF4-FFF2-40B4-BE49-F238E27FC236}">
                    <a16:creationId xmlns="" xmlns:a16="http://schemas.microsoft.com/office/drawing/2014/main" id="{8D6A2491-0987-4650-A69F-988B3F09E0E6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îSļîḋé">
                <a:extLst>
                  <a:ext uri="{FF2B5EF4-FFF2-40B4-BE49-F238E27FC236}">
                    <a16:creationId xmlns="" xmlns:a16="http://schemas.microsoft.com/office/drawing/2014/main" id="{25EDBC78-ADDF-4811-B719-007CAB34C5C4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ïṥḷidé">
                <a:extLst>
                  <a:ext uri="{FF2B5EF4-FFF2-40B4-BE49-F238E27FC236}">
                    <a16:creationId xmlns="" xmlns:a16="http://schemas.microsoft.com/office/drawing/2014/main" id="{BD0DC827-77DC-4793-BB06-993BD88D1922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išḻïḍe">
                <a:extLst>
                  <a:ext uri="{FF2B5EF4-FFF2-40B4-BE49-F238E27FC236}">
                    <a16:creationId xmlns="" xmlns:a16="http://schemas.microsoft.com/office/drawing/2014/main" id="{EA7A36DA-58FF-4817-A7EE-BA5212D6FCD1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işḻîďê">
                <a:extLst>
                  <a:ext uri="{FF2B5EF4-FFF2-40B4-BE49-F238E27FC236}">
                    <a16:creationId xmlns="" xmlns:a16="http://schemas.microsoft.com/office/drawing/2014/main" id="{FD0C3B0E-BDB8-415A-B240-119DCEBF8C77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íSḻïḓè">
                <a:extLst>
                  <a:ext uri="{FF2B5EF4-FFF2-40B4-BE49-F238E27FC236}">
                    <a16:creationId xmlns="" xmlns:a16="http://schemas.microsoft.com/office/drawing/2014/main" id="{1529FEBE-21B9-40D2-8481-B5FE748136C2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ï$1iḑè">
                <a:extLst>
                  <a:ext uri="{FF2B5EF4-FFF2-40B4-BE49-F238E27FC236}">
                    <a16:creationId xmlns="" xmlns:a16="http://schemas.microsoft.com/office/drawing/2014/main" id="{342AA62E-1F77-43A8-B908-21962F7CAD4E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85" name="组合 184">
            <a:extLst>
              <a:ext uri="{FF2B5EF4-FFF2-40B4-BE49-F238E27FC236}">
                <a16:creationId xmlns="" xmlns:a16="http://schemas.microsoft.com/office/drawing/2014/main" id="{07053E13-9EF8-4C03-B267-541DA1C877A7}"/>
              </a:ext>
            </a:extLst>
          </p:cNvPr>
          <p:cNvGrpSpPr/>
          <p:nvPr/>
        </p:nvGrpSpPr>
        <p:grpSpPr>
          <a:xfrm>
            <a:off x="1813994" y="2165199"/>
            <a:ext cx="4154183" cy="3255888"/>
            <a:chOff x="1076853" y="5080315"/>
            <a:chExt cx="5054600" cy="3041644"/>
          </a:xfrm>
        </p:grpSpPr>
        <p:cxnSp>
          <p:nvCxnSpPr>
            <p:cNvPr id="186" name="直接连接符 185">
              <a:extLst>
                <a:ext uri="{FF2B5EF4-FFF2-40B4-BE49-F238E27FC236}">
                  <a16:creationId xmlns="" xmlns:a16="http://schemas.microsoft.com/office/drawing/2014/main" id="{8DB1DF2D-729A-4A3A-BEC6-5C245CB45FBD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矩形: 圆角 186">
              <a:extLst>
                <a:ext uri="{FF2B5EF4-FFF2-40B4-BE49-F238E27FC236}">
                  <a16:creationId xmlns="" xmlns:a16="http://schemas.microsoft.com/office/drawing/2014/main" id="{D3EE2870-F20B-4AFC-A985-C5CE3435D8A2}"/>
                </a:ext>
              </a:extLst>
            </p:cNvPr>
            <p:cNvSpPr/>
            <p:nvPr/>
          </p:nvSpPr>
          <p:spPr>
            <a:xfrm>
              <a:off x="1076853" y="5228959"/>
              <a:ext cx="5054600" cy="2893000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88" name="矩形 187">
            <a:extLst>
              <a:ext uri="{FF2B5EF4-FFF2-40B4-BE49-F238E27FC236}">
                <a16:creationId xmlns="" xmlns:a16="http://schemas.microsoft.com/office/drawing/2014/main" id="{E7885565-4154-4862-8A91-685277DC5C8C}"/>
              </a:ext>
            </a:extLst>
          </p:cNvPr>
          <p:cNvSpPr/>
          <p:nvPr/>
        </p:nvSpPr>
        <p:spPr>
          <a:xfrm>
            <a:off x="1948543" y="2582364"/>
            <a:ext cx="38861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b="1" dirty="0">
                <a:solidFill>
                  <a:srgbClr val="0F73EE"/>
                </a:solidFill>
                <a:latin typeface="+mn-ea"/>
              </a:rPr>
              <a:t>私有水印和公开水印</a:t>
            </a:r>
          </a:p>
          <a:p>
            <a:pPr marL="342900" indent="-342900" fontAlgn="base">
              <a:lnSpc>
                <a:spcPct val="120000"/>
              </a:lnSpc>
              <a:spcAft>
                <a:spcPct val="0"/>
              </a:spcAft>
              <a:buFont typeface="Wingdings" panose="05000000000000000000" pitchFamily="2" charset="2"/>
              <a:buChar char="ü"/>
              <a:defRPr/>
            </a:pPr>
            <a:r>
              <a:rPr lang="zh-CN" altLang="en-US" sz="2400" dirty="0">
                <a:latin typeface="+mn-ea"/>
              </a:rPr>
              <a:t>私有水印（非盲水印）：水印检测时需要原始载体</a:t>
            </a:r>
          </a:p>
          <a:p>
            <a:pPr marL="342900" indent="-342900" fontAlgn="base">
              <a:lnSpc>
                <a:spcPct val="120000"/>
              </a:lnSpc>
              <a:spcAft>
                <a:spcPct val="0"/>
              </a:spcAft>
              <a:buFont typeface="Wingdings" panose="05000000000000000000" pitchFamily="2" charset="2"/>
              <a:buChar char="ü"/>
              <a:defRPr/>
            </a:pPr>
            <a:r>
              <a:rPr lang="zh-CN" altLang="en-US" sz="2400" dirty="0">
                <a:latin typeface="+mn-ea"/>
              </a:rPr>
              <a:t>公开水印（盲水印）</a:t>
            </a:r>
            <a:r>
              <a:rPr lang="zh-CN" altLang="en-US" sz="2400" dirty="0" smtClean="0">
                <a:latin typeface="+mn-ea"/>
              </a:rPr>
              <a:t>：</a:t>
            </a:r>
            <a:endParaRPr lang="en-US" altLang="zh-CN" sz="2400" dirty="0" smtClean="0">
              <a:latin typeface="+mn-ea"/>
            </a:endParaRPr>
          </a:p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 smtClean="0">
                <a:latin typeface="+mn-ea"/>
              </a:rPr>
              <a:t>     水印</a:t>
            </a:r>
            <a:r>
              <a:rPr lang="zh-CN" altLang="en-US" sz="2400" dirty="0">
                <a:latin typeface="+mn-ea"/>
              </a:rPr>
              <a:t>检测时无需原始载体</a:t>
            </a:r>
          </a:p>
        </p:txBody>
      </p:sp>
      <p:grpSp>
        <p:nvGrpSpPr>
          <p:cNvPr id="189" name="组合 188">
            <a:extLst>
              <a:ext uri="{FF2B5EF4-FFF2-40B4-BE49-F238E27FC236}">
                <a16:creationId xmlns="" xmlns:a16="http://schemas.microsoft.com/office/drawing/2014/main" id="{32C1194D-23DA-4FF0-8C7C-B62541E9362C}"/>
              </a:ext>
            </a:extLst>
          </p:cNvPr>
          <p:cNvGrpSpPr/>
          <p:nvPr/>
        </p:nvGrpSpPr>
        <p:grpSpPr>
          <a:xfrm>
            <a:off x="6543367" y="2167779"/>
            <a:ext cx="4154183" cy="3253307"/>
            <a:chOff x="1076853" y="5080315"/>
            <a:chExt cx="5054600" cy="3038506"/>
          </a:xfrm>
        </p:grpSpPr>
        <p:cxnSp>
          <p:nvCxnSpPr>
            <p:cNvPr id="190" name="直接连接符 189">
              <a:extLst>
                <a:ext uri="{FF2B5EF4-FFF2-40B4-BE49-F238E27FC236}">
                  <a16:creationId xmlns="" xmlns:a16="http://schemas.microsoft.com/office/drawing/2014/main" id="{9ECDB2F9-5DA7-47CB-8A63-0BF072675F23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矩形: 圆角 190">
              <a:extLst>
                <a:ext uri="{FF2B5EF4-FFF2-40B4-BE49-F238E27FC236}">
                  <a16:creationId xmlns="" xmlns:a16="http://schemas.microsoft.com/office/drawing/2014/main" id="{D88178C2-5C2B-41CE-A398-205419E682F0}"/>
                </a:ext>
              </a:extLst>
            </p:cNvPr>
            <p:cNvSpPr/>
            <p:nvPr/>
          </p:nvSpPr>
          <p:spPr>
            <a:xfrm>
              <a:off x="1076853" y="5228959"/>
              <a:ext cx="5054600" cy="2889862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92" name="矩形 191">
            <a:extLst>
              <a:ext uri="{FF2B5EF4-FFF2-40B4-BE49-F238E27FC236}">
                <a16:creationId xmlns="" xmlns:a16="http://schemas.microsoft.com/office/drawing/2014/main" id="{496D9556-A960-4291-92D6-DAE78866B90A}"/>
              </a:ext>
            </a:extLst>
          </p:cNvPr>
          <p:cNvSpPr/>
          <p:nvPr/>
        </p:nvSpPr>
        <p:spPr>
          <a:xfrm>
            <a:off x="6613669" y="2529613"/>
            <a:ext cx="3978131" cy="2751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</a:pPr>
            <a:r>
              <a:rPr lang="zh-CN" altLang="en-US" sz="2400" b="1" dirty="0">
                <a:solidFill>
                  <a:srgbClr val="0F73EE"/>
                </a:solidFill>
                <a:latin typeface="+mn-ea"/>
              </a:rPr>
              <a:t>私钥水印和公钥水印</a:t>
            </a:r>
          </a:p>
          <a:p>
            <a:pPr marL="342900" indent="-342900" fontAlgn="base">
              <a:lnSpc>
                <a:spcPct val="120000"/>
              </a:lnSpc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zh-CN" altLang="en-US" sz="2400" dirty="0">
                <a:latin typeface="+mn-ea"/>
              </a:rPr>
              <a:t>私钥水印：水印加载和检测使用同一密钥 </a:t>
            </a:r>
          </a:p>
          <a:p>
            <a:pPr marL="342900" indent="-342900" fontAlgn="base">
              <a:lnSpc>
                <a:spcPct val="120000"/>
              </a:lnSpc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zh-CN" altLang="en-US" sz="2400" dirty="0">
                <a:latin typeface="+mn-ea"/>
              </a:rPr>
              <a:t>公钥水印：水印加载和检测使用不同的密钥（同密码学中的公钥密码）</a:t>
            </a:r>
          </a:p>
        </p:txBody>
      </p:sp>
    </p:spTree>
    <p:extLst>
      <p:ext uri="{BB962C8B-B14F-4D97-AF65-F5344CB8AC3E}">
        <p14:creationId xmlns:p14="http://schemas.microsoft.com/office/powerpoint/2010/main" val="111552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50"/>
                            </p:stCondLst>
                            <p:childTnLst>
                              <p:par>
                                <p:cTn id="11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5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65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65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  <p:bldP spid="19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>
            <a:extLst>
              <a:ext uri="{FF2B5EF4-FFF2-40B4-BE49-F238E27FC236}">
                <a16:creationId xmlns="" xmlns:a16="http://schemas.microsoft.com/office/drawing/2014/main" id="{73532767-D52E-4358-991A-56287C0CB4ED}"/>
              </a:ext>
            </a:extLst>
          </p:cNvPr>
          <p:cNvGrpSpPr/>
          <p:nvPr/>
        </p:nvGrpSpPr>
        <p:grpSpPr>
          <a:xfrm>
            <a:off x="3711762" y="716894"/>
            <a:ext cx="5087615" cy="1109044"/>
            <a:chOff x="3279913" y="488294"/>
            <a:chExt cx="5087615" cy="1109044"/>
          </a:xfrm>
        </p:grpSpPr>
        <p:grpSp>
          <p:nvGrpSpPr>
            <p:cNvPr id="14" name="组合 13">
              <a:extLst>
                <a:ext uri="{FF2B5EF4-FFF2-40B4-BE49-F238E27FC236}">
                  <a16:creationId xmlns="" xmlns:a16="http://schemas.microsoft.com/office/drawing/2014/main" id="{EA566506-41DD-4E7D-87C9-E2E6F7441646}"/>
                </a:ext>
              </a:extLst>
            </p:cNvPr>
            <p:cNvGrpSpPr/>
            <p:nvPr/>
          </p:nvGrpSpPr>
          <p:grpSpPr>
            <a:xfrm>
              <a:off x="3279913" y="909457"/>
              <a:ext cx="5087615" cy="687881"/>
              <a:chOff x="3279913" y="909457"/>
              <a:chExt cx="5087615" cy="687881"/>
            </a:xfrm>
          </p:grpSpPr>
          <p:sp>
            <p:nvSpPr>
              <p:cNvPr id="10" name="矩形: 圆角 9">
                <a:extLst>
                  <a:ext uri="{FF2B5EF4-FFF2-40B4-BE49-F238E27FC236}">
                    <a16:creationId xmlns="" xmlns:a16="http://schemas.microsoft.com/office/drawing/2014/main" id="{C0811476-A169-41AF-A3B8-11DF030821EF}"/>
                  </a:ext>
                </a:extLst>
              </p:cNvPr>
              <p:cNvSpPr/>
              <p:nvPr/>
            </p:nvSpPr>
            <p:spPr>
              <a:xfrm>
                <a:off x="3279913" y="909457"/>
                <a:ext cx="5087615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3467616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从水印特性上分类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="" xmlns:a16="http://schemas.microsoft.com/office/drawing/2014/main" id="{F07D6F6E-859D-4061-B927-48F3552AF7CF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>
                <a:extLst>
                  <a:ext uri="{FF2B5EF4-FFF2-40B4-BE49-F238E27FC236}">
                    <a16:creationId xmlns="" xmlns:a16="http://schemas.microsoft.com/office/drawing/2014/main" id="{6303B470-2FAF-4993-84A8-0E89AF65282B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ṣḻíďe">
                <a:extLst>
                  <a:ext uri="{FF2B5EF4-FFF2-40B4-BE49-F238E27FC236}">
                    <a16:creationId xmlns="" xmlns:a16="http://schemas.microsoft.com/office/drawing/2014/main" id="{E987D7A5-C71B-40FE-AB67-232AEB3D2B13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ś1îḍê">
                <a:extLst>
                  <a:ext uri="{FF2B5EF4-FFF2-40B4-BE49-F238E27FC236}">
                    <a16:creationId xmlns="" xmlns:a16="http://schemas.microsoft.com/office/drawing/2014/main" id="{DE4A9E03-BB5D-417C-B155-C1777B8EA59B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š1ïḍe">
                <a:extLst>
                  <a:ext uri="{FF2B5EF4-FFF2-40B4-BE49-F238E27FC236}">
                    <a16:creationId xmlns="" xmlns:a16="http://schemas.microsoft.com/office/drawing/2014/main" id="{28EF471C-F919-4E40-999D-C112017192F6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sḻiḍè">
                <a:extLst>
                  <a:ext uri="{FF2B5EF4-FFF2-40B4-BE49-F238E27FC236}">
                    <a16:creationId xmlns="" xmlns:a16="http://schemas.microsoft.com/office/drawing/2014/main" id="{58156CEC-03AD-45F3-8B97-771A6FA09F7A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Slïḓe">
                <a:extLst>
                  <a:ext uri="{FF2B5EF4-FFF2-40B4-BE49-F238E27FC236}">
                    <a16:creationId xmlns="" xmlns:a16="http://schemas.microsoft.com/office/drawing/2014/main" id="{2058B8C9-DD7C-42BB-BFEF-A98FE2441302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ṣļidé">
                <a:extLst>
                  <a:ext uri="{FF2B5EF4-FFF2-40B4-BE49-F238E27FC236}">
                    <a16:creationId xmlns="" xmlns:a16="http://schemas.microsoft.com/office/drawing/2014/main" id="{9BAC5358-76F5-4F88-9089-2E7A2F8E4C79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Sliḋe">
                <a:extLst>
                  <a:ext uri="{FF2B5EF4-FFF2-40B4-BE49-F238E27FC236}">
                    <a16:creationId xmlns="" xmlns:a16="http://schemas.microsoft.com/office/drawing/2014/main" id="{8A32FD27-1C12-448F-A94A-4551733D73D9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śḷíḓé">
                <a:extLst>
                  <a:ext uri="{FF2B5EF4-FFF2-40B4-BE49-F238E27FC236}">
                    <a16:creationId xmlns="" xmlns:a16="http://schemas.microsoft.com/office/drawing/2014/main" id="{3746DC3B-E466-43B2-96A2-82C4E641A47C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S1îḋe">
                <a:extLst>
                  <a:ext uri="{FF2B5EF4-FFF2-40B4-BE49-F238E27FC236}">
                    <a16:creationId xmlns="" xmlns:a16="http://schemas.microsoft.com/office/drawing/2014/main" id="{3E66B780-4066-4388-9059-656CEE32E499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ś1íḍê">
                <a:extLst>
                  <a:ext uri="{FF2B5EF4-FFF2-40B4-BE49-F238E27FC236}">
                    <a16:creationId xmlns="" xmlns:a16="http://schemas.microsoft.com/office/drawing/2014/main" id="{89B6E3EF-0098-43E3-80B8-3425072493D9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ṡļïḋé">
                <a:extLst>
                  <a:ext uri="{FF2B5EF4-FFF2-40B4-BE49-F238E27FC236}">
                    <a16:creationId xmlns="" xmlns:a16="http://schemas.microsoft.com/office/drawing/2014/main" id="{F0C37BBD-1299-4CE2-8C60-7284FC9E4834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ḷîḓè">
                <a:extLst>
                  <a:ext uri="{FF2B5EF4-FFF2-40B4-BE49-F238E27FC236}">
                    <a16:creationId xmlns="" xmlns:a16="http://schemas.microsoft.com/office/drawing/2014/main" id="{D63B0A13-2425-428D-BAA7-37E22E71E64A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$ḷïḑe">
                <a:extLst>
                  <a:ext uri="{FF2B5EF4-FFF2-40B4-BE49-F238E27FC236}">
                    <a16:creationId xmlns="" xmlns:a16="http://schemas.microsoft.com/office/drawing/2014/main" id="{C7D0BE70-AC08-4A19-9BD1-52694073F266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îŝlïḋé">
                <a:extLst>
                  <a:ext uri="{FF2B5EF4-FFF2-40B4-BE49-F238E27FC236}">
                    <a16:creationId xmlns="" xmlns:a16="http://schemas.microsoft.com/office/drawing/2014/main" id="{E3BBEA35-AB3F-48FF-836B-296F817F3D00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ŝlîḍê">
                <a:extLst>
                  <a:ext uri="{FF2B5EF4-FFF2-40B4-BE49-F238E27FC236}">
                    <a16:creationId xmlns="" xmlns:a16="http://schemas.microsoft.com/office/drawing/2014/main" id="{54AA388A-E5DF-4C37-9677-3C15530E6E98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ŝḷíḋê">
                <a:extLst>
                  <a:ext uri="{FF2B5EF4-FFF2-40B4-BE49-F238E27FC236}">
                    <a16:creationId xmlns="" xmlns:a16="http://schemas.microsoft.com/office/drawing/2014/main" id="{ED230B07-D5FB-4700-BFB3-724B3287DFA6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ŝḻidê">
                <a:extLst>
                  <a:ext uri="{FF2B5EF4-FFF2-40B4-BE49-F238E27FC236}">
                    <a16:creationId xmlns="" xmlns:a16="http://schemas.microsoft.com/office/drawing/2014/main" id="{D7596FE4-7BD2-4832-A5A5-ABA6C755ECD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$lîḑe">
                <a:extLst>
                  <a:ext uri="{FF2B5EF4-FFF2-40B4-BE49-F238E27FC236}">
                    <a16:creationId xmlns="" xmlns:a16="http://schemas.microsoft.com/office/drawing/2014/main" id="{B5601609-43FB-445F-A89C-C491DEEC237F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ṧļïḓé">
                <a:extLst>
                  <a:ext uri="{FF2B5EF4-FFF2-40B4-BE49-F238E27FC236}">
                    <a16:creationId xmlns="" xmlns:a16="http://schemas.microsoft.com/office/drawing/2014/main" id="{589B024F-4E18-4017-A5DF-9AE66B16B5F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s1ïḓé">
                <a:extLst>
                  <a:ext uri="{FF2B5EF4-FFF2-40B4-BE49-F238E27FC236}">
                    <a16:creationId xmlns="" xmlns:a16="http://schemas.microsoft.com/office/drawing/2014/main" id="{50E19B3D-14E2-4F79-B69B-B557A62448C6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ṣļide">
                <a:extLst>
                  <a:ext uri="{FF2B5EF4-FFF2-40B4-BE49-F238E27FC236}">
                    <a16:creationId xmlns="" xmlns:a16="http://schemas.microsoft.com/office/drawing/2014/main" id="{59AB5967-A85F-425E-8F78-C9E03D79D178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ṣ1ïḋê">
                <a:extLst>
                  <a:ext uri="{FF2B5EF4-FFF2-40B4-BE49-F238E27FC236}">
                    <a16:creationId xmlns="" xmlns:a16="http://schemas.microsoft.com/office/drawing/2014/main" id="{EF1BDA1C-7D9B-46C3-BCB6-A4BB6AD47D36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ṣļíde">
                <a:extLst>
                  <a:ext uri="{FF2B5EF4-FFF2-40B4-BE49-F238E27FC236}">
                    <a16:creationId xmlns="" xmlns:a16="http://schemas.microsoft.com/office/drawing/2014/main" id="{7AC8B648-1269-4B56-9DD0-702AD053A281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ṩ1íḋé">
                <a:extLst>
                  <a:ext uri="{FF2B5EF4-FFF2-40B4-BE49-F238E27FC236}">
                    <a16:creationId xmlns="" xmlns:a16="http://schemas.microsoft.com/office/drawing/2014/main" id="{E5A7CFC4-FD59-4500-B50E-EEF9F43DC0AC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ḻiḍe">
                <a:extLst>
                  <a:ext uri="{FF2B5EF4-FFF2-40B4-BE49-F238E27FC236}">
                    <a16:creationId xmlns="" xmlns:a16="http://schemas.microsoft.com/office/drawing/2014/main" id="{B3C81230-EDB5-433A-9545-5E5E82F4FEAD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ŝ1íḓè">
                <a:extLst>
                  <a:ext uri="{FF2B5EF4-FFF2-40B4-BE49-F238E27FC236}">
                    <a16:creationId xmlns="" xmlns:a16="http://schemas.microsoft.com/office/drawing/2014/main" id="{F6704182-C37D-4A2E-874A-D85E8D936C3C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ŝlíďe">
                <a:extLst>
                  <a:ext uri="{FF2B5EF4-FFF2-40B4-BE49-F238E27FC236}">
                    <a16:creationId xmlns="" xmlns:a16="http://schemas.microsoft.com/office/drawing/2014/main" id="{6E1D367A-F5C9-4BC6-B0BD-D797F848E6B5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ṡľïḓe">
                <a:extLst>
                  <a:ext uri="{FF2B5EF4-FFF2-40B4-BE49-F238E27FC236}">
                    <a16:creationId xmlns="" xmlns:a16="http://schemas.microsoft.com/office/drawing/2014/main" id="{2D99EA2B-A920-4063-94B2-95E924BAA0C0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ṡ1ïḍè">
                <a:extLst>
                  <a:ext uri="{FF2B5EF4-FFF2-40B4-BE49-F238E27FC236}">
                    <a16:creationId xmlns="" xmlns:a16="http://schemas.microsoft.com/office/drawing/2014/main" id="{23456658-431E-431E-95C0-7FEACBD743A8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sľïďè">
                <a:extLst>
                  <a:ext uri="{FF2B5EF4-FFF2-40B4-BE49-F238E27FC236}">
                    <a16:creationId xmlns="" xmlns:a16="http://schemas.microsoft.com/office/drawing/2014/main" id="{B2131514-AFB2-4B52-AA08-A67B42BDB4BA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ŝ1ïďé">
                <a:extLst>
                  <a:ext uri="{FF2B5EF4-FFF2-40B4-BE49-F238E27FC236}">
                    <a16:creationId xmlns="" xmlns:a16="http://schemas.microsoft.com/office/drawing/2014/main" id="{2C3EE7C8-BD4D-4658-8256-DF733F95D4BF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ṧḻidè">
                <a:extLst>
                  <a:ext uri="{FF2B5EF4-FFF2-40B4-BE49-F238E27FC236}">
                    <a16:creationId xmlns="" xmlns:a16="http://schemas.microsoft.com/office/drawing/2014/main" id="{B33D1A05-16C0-4576-952D-4B7C51CED832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sļiḋê">
                <a:extLst>
                  <a:ext uri="{FF2B5EF4-FFF2-40B4-BE49-F238E27FC236}">
                    <a16:creationId xmlns="" xmlns:a16="http://schemas.microsoft.com/office/drawing/2014/main" id="{5B8B2E81-D392-4A0B-B42F-0236828B7060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íṡḷîde">
                <a:extLst>
                  <a:ext uri="{FF2B5EF4-FFF2-40B4-BE49-F238E27FC236}">
                    <a16:creationId xmlns="" xmlns:a16="http://schemas.microsoft.com/office/drawing/2014/main" id="{6F55BE9A-10B3-4274-A4E7-859E8311BAAB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Slîďé">
                <a:extLst>
                  <a:ext uri="{FF2B5EF4-FFF2-40B4-BE49-F238E27FC236}">
                    <a16:creationId xmlns="" xmlns:a16="http://schemas.microsoft.com/office/drawing/2014/main" id="{71318AC7-A7FD-4AFD-BF00-F618950E116D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ṥḷîde">
                <a:extLst>
                  <a:ext uri="{FF2B5EF4-FFF2-40B4-BE49-F238E27FC236}">
                    <a16:creationId xmlns="" xmlns:a16="http://schemas.microsoft.com/office/drawing/2014/main" id="{9DFA2654-A627-4B1D-88E0-C2BF477720FA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ïSļïďe">
                <a:extLst>
                  <a:ext uri="{FF2B5EF4-FFF2-40B4-BE49-F238E27FC236}">
                    <a16:creationId xmlns="" xmlns:a16="http://schemas.microsoft.com/office/drawing/2014/main" id="{81686430-F5C8-42E9-8E68-3DE0BE0738A8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ṧľîďè">
                <a:extLst>
                  <a:ext uri="{FF2B5EF4-FFF2-40B4-BE49-F238E27FC236}">
                    <a16:creationId xmlns="" xmlns:a16="http://schemas.microsoft.com/office/drawing/2014/main" id="{F62EC81C-AB32-40AA-AA62-18FA5EB3124B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ṩḻîḍé">
                <a:extLst>
                  <a:ext uri="{FF2B5EF4-FFF2-40B4-BE49-F238E27FC236}">
                    <a16:creationId xmlns="" xmlns:a16="http://schemas.microsoft.com/office/drawing/2014/main" id="{476E291A-6606-47AF-B76C-BC028B8F768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ḷiďê">
                <a:extLst>
                  <a:ext uri="{FF2B5EF4-FFF2-40B4-BE49-F238E27FC236}">
                    <a16:creationId xmlns="" xmlns:a16="http://schemas.microsoft.com/office/drawing/2014/main" id="{30C4B262-4556-422C-BEA8-87121C7FA277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sḻídè">
                <a:extLst>
                  <a:ext uri="{FF2B5EF4-FFF2-40B4-BE49-F238E27FC236}">
                    <a16:creationId xmlns="" xmlns:a16="http://schemas.microsoft.com/office/drawing/2014/main" id="{774F885A-11AC-4D2F-A727-D9C600EAED46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śḻíde">
                <a:extLst>
                  <a:ext uri="{FF2B5EF4-FFF2-40B4-BE49-F238E27FC236}">
                    <a16:creationId xmlns="" xmlns:a16="http://schemas.microsoft.com/office/drawing/2014/main" id="{B84726E7-47CF-4E1E-9325-A441DD415082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ṩľîḍe">
                <a:extLst>
                  <a:ext uri="{FF2B5EF4-FFF2-40B4-BE49-F238E27FC236}">
                    <a16:creationId xmlns="" xmlns:a16="http://schemas.microsoft.com/office/drawing/2014/main" id="{078682BC-0464-4370-86C4-9B3A963AFC5B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ś1ïdè">
                <a:extLst>
                  <a:ext uri="{FF2B5EF4-FFF2-40B4-BE49-F238E27FC236}">
                    <a16:creationId xmlns="" xmlns:a16="http://schemas.microsoft.com/office/drawing/2014/main" id="{75E88EAC-4738-4871-825B-267813B7F8B8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ṥ1íďé">
                <a:extLst>
                  <a:ext uri="{FF2B5EF4-FFF2-40B4-BE49-F238E27FC236}">
                    <a16:creationId xmlns="" xmlns:a16="http://schemas.microsoft.com/office/drawing/2014/main" id="{0006CED5-F3DB-45A1-A318-997335147583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ṧ1îḍé">
                <a:extLst>
                  <a:ext uri="{FF2B5EF4-FFF2-40B4-BE49-F238E27FC236}">
                    <a16:creationId xmlns="" xmlns:a16="http://schemas.microsoft.com/office/drawing/2014/main" id="{D6186A6A-56EF-4D70-A915-F3D9CEAB9E80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šḷïdé">
                <a:extLst>
                  <a:ext uri="{FF2B5EF4-FFF2-40B4-BE49-F238E27FC236}">
                    <a16:creationId xmlns="" xmlns:a16="http://schemas.microsoft.com/office/drawing/2014/main" id="{FF25F70A-5212-4A31-8830-5C9275F22754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ṩlîḋe">
                <a:extLst>
                  <a:ext uri="{FF2B5EF4-FFF2-40B4-BE49-F238E27FC236}">
                    <a16:creationId xmlns="" xmlns:a16="http://schemas.microsoft.com/office/drawing/2014/main" id="{0BE822D5-F5CB-4C48-A279-F1CBC7BE8D19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s1îḍé">
                <a:extLst>
                  <a:ext uri="{FF2B5EF4-FFF2-40B4-BE49-F238E27FC236}">
                    <a16:creationId xmlns="" xmlns:a16="http://schemas.microsoft.com/office/drawing/2014/main" id="{04B7BA31-198F-4BF0-AACE-31645F78A5B6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ṩ1îḑé">
                <a:extLst>
                  <a:ext uri="{FF2B5EF4-FFF2-40B4-BE49-F238E27FC236}">
                    <a16:creationId xmlns="" xmlns:a16="http://schemas.microsoft.com/office/drawing/2014/main" id="{711BFC4F-35AB-43EF-87AB-AF095E1A64CD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ślíḓè">
                <a:extLst>
                  <a:ext uri="{FF2B5EF4-FFF2-40B4-BE49-F238E27FC236}">
                    <a16:creationId xmlns="" xmlns:a16="http://schemas.microsoft.com/office/drawing/2014/main" id="{010ACAEB-5ED9-4E3F-A61E-DBCC35984FE2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ŝḻïḑé">
                <a:extLst>
                  <a:ext uri="{FF2B5EF4-FFF2-40B4-BE49-F238E27FC236}">
                    <a16:creationId xmlns="" xmlns:a16="http://schemas.microsoft.com/office/drawing/2014/main" id="{460A8B4E-5AC8-489A-91C3-066359B03ECA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ṧ1íḑé">
                <a:extLst>
                  <a:ext uri="{FF2B5EF4-FFF2-40B4-BE49-F238E27FC236}">
                    <a16:creationId xmlns="" xmlns:a16="http://schemas.microsoft.com/office/drawing/2014/main" id="{016386C1-CE9D-4C4E-AF5D-9B9148297962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ľïḋê">
                <a:extLst>
                  <a:ext uri="{FF2B5EF4-FFF2-40B4-BE49-F238E27FC236}">
                    <a16:creationId xmlns="" xmlns:a16="http://schemas.microsoft.com/office/drawing/2014/main" id="{0186C9E7-E840-45D6-9373-C9A624C498B7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îSľíďe">
                <a:extLst>
                  <a:ext uri="{FF2B5EF4-FFF2-40B4-BE49-F238E27FC236}">
                    <a16:creationId xmlns="" xmlns:a16="http://schemas.microsoft.com/office/drawing/2014/main" id="{B9148317-955A-4C49-85C5-05CAD84F0910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ṣliḍê">
                <a:extLst>
                  <a:ext uri="{FF2B5EF4-FFF2-40B4-BE49-F238E27FC236}">
                    <a16:creationId xmlns="" xmlns:a16="http://schemas.microsoft.com/office/drawing/2014/main" id="{0C18B987-8EF6-4EDB-B917-F2F39F042BED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sļiḍè">
                <a:extLst>
                  <a:ext uri="{FF2B5EF4-FFF2-40B4-BE49-F238E27FC236}">
                    <a16:creationId xmlns="" xmlns:a16="http://schemas.microsoft.com/office/drawing/2014/main" id="{CCD555A0-F670-40A7-8EF0-8BD2B9959BCD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śļídé">
                <a:extLst>
                  <a:ext uri="{FF2B5EF4-FFF2-40B4-BE49-F238E27FC236}">
                    <a16:creationId xmlns="" xmlns:a16="http://schemas.microsoft.com/office/drawing/2014/main" id="{BC1D13EB-B4A7-4ACD-B1AE-23632DAEFFAE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ṡḻîḍé">
                <a:extLst>
                  <a:ext uri="{FF2B5EF4-FFF2-40B4-BE49-F238E27FC236}">
                    <a16:creationId xmlns="" xmlns:a16="http://schemas.microsoft.com/office/drawing/2014/main" id="{92AFEDFD-F943-4655-9D0A-1DCCD804508A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ṩ1íḓé">
                <a:extLst>
                  <a:ext uri="{FF2B5EF4-FFF2-40B4-BE49-F238E27FC236}">
                    <a16:creationId xmlns="" xmlns:a16="http://schemas.microsoft.com/office/drawing/2014/main" id="{15BC52AB-C24B-4978-BDA1-55E38C5369F6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ṧḻïḋê">
                <a:extLst>
                  <a:ext uri="{FF2B5EF4-FFF2-40B4-BE49-F238E27FC236}">
                    <a16:creationId xmlns="" xmlns:a16="http://schemas.microsoft.com/office/drawing/2014/main" id="{023C3B7D-7292-4F02-9936-B4653655F34E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ṡľíďè">
                <a:extLst>
                  <a:ext uri="{FF2B5EF4-FFF2-40B4-BE49-F238E27FC236}">
                    <a16:creationId xmlns="" xmlns:a16="http://schemas.microsoft.com/office/drawing/2014/main" id="{F44EDF34-6DBF-4384-9720-8795DA54762E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Sļïďê">
                <a:extLst>
                  <a:ext uri="{FF2B5EF4-FFF2-40B4-BE49-F238E27FC236}">
                    <a16:creationId xmlns="" xmlns:a16="http://schemas.microsoft.com/office/drawing/2014/main" id="{3D27CBA5-9BE9-4AD3-B055-99083633422E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s1ïḓè">
                <a:extLst>
                  <a:ext uri="{FF2B5EF4-FFF2-40B4-BE49-F238E27FC236}">
                    <a16:creationId xmlns="" xmlns:a16="http://schemas.microsoft.com/office/drawing/2014/main" id="{622AD519-EEB0-4D89-93A2-0D2089FD7E46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iS1îďê">
                <a:extLst>
                  <a:ext uri="{FF2B5EF4-FFF2-40B4-BE49-F238E27FC236}">
                    <a16:creationId xmlns="" xmlns:a16="http://schemas.microsoft.com/office/drawing/2014/main" id="{2F92A0C8-A0BD-461D-9D48-BD47C4734B2E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šľïdé">
                <a:extLst>
                  <a:ext uri="{FF2B5EF4-FFF2-40B4-BE49-F238E27FC236}">
                    <a16:creationId xmlns="" xmlns:a16="http://schemas.microsoft.com/office/drawing/2014/main" id="{82C970A9-30DA-434F-BD8D-F015082CD695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îdé">
                <a:extLst>
                  <a:ext uri="{FF2B5EF4-FFF2-40B4-BE49-F238E27FC236}">
                    <a16:creationId xmlns="" xmlns:a16="http://schemas.microsoft.com/office/drawing/2014/main" id="{EA1739C6-6666-44F1-90CA-72B6D00B20DD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śľîḑè">
                <a:extLst>
                  <a:ext uri="{FF2B5EF4-FFF2-40B4-BE49-F238E27FC236}">
                    <a16:creationId xmlns="" xmlns:a16="http://schemas.microsoft.com/office/drawing/2014/main" id="{2B6389E5-0DE0-4E31-9333-7085FB184634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ṡļidé">
                <a:extLst>
                  <a:ext uri="{FF2B5EF4-FFF2-40B4-BE49-F238E27FC236}">
                    <a16:creationId xmlns="" xmlns:a16="http://schemas.microsoft.com/office/drawing/2014/main" id="{43D68A9D-149B-4008-AD0B-DC594477530D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š1íďe">
                <a:extLst>
                  <a:ext uri="{FF2B5EF4-FFF2-40B4-BE49-F238E27FC236}">
                    <a16:creationId xmlns="" xmlns:a16="http://schemas.microsoft.com/office/drawing/2014/main" id="{8F734F1C-9509-40C2-BBE4-3B2C6C1770C3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ŝļíḍe">
                <a:extLst>
                  <a:ext uri="{FF2B5EF4-FFF2-40B4-BE49-F238E27FC236}">
                    <a16:creationId xmlns="" xmlns:a16="http://schemas.microsoft.com/office/drawing/2014/main" id="{6DAC8184-D926-4BAA-96A5-66E02F7CC08D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şḻïḋê">
                <a:extLst>
                  <a:ext uri="{FF2B5EF4-FFF2-40B4-BE49-F238E27FC236}">
                    <a16:creationId xmlns="" xmlns:a16="http://schemas.microsoft.com/office/drawing/2014/main" id="{857396F4-9ABA-47DE-AB8B-584A4DE0BBA9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ŝ1íḓè">
                <a:extLst>
                  <a:ext uri="{FF2B5EF4-FFF2-40B4-BE49-F238E27FC236}">
                    <a16:creationId xmlns="" xmlns:a16="http://schemas.microsoft.com/office/drawing/2014/main" id="{C3646112-BC7E-4B0F-B34B-3EDB103A10C9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ṩľîḑè">
                <a:extLst>
                  <a:ext uri="{FF2B5EF4-FFF2-40B4-BE49-F238E27FC236}">
                    <a16:creationId xmlns="" xmlns:a16="http://schemas.microsoft.com/office/drawing/2014/main" id="{9168D1E7-5A4B-46DA-B3D5-E46DB0C3BC94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ŝḷïḋè">
                <a:extLst>
                  <a:ext uri="{FF2B5EF4-FFF2-40B4-BE49-F238E27FC236}">
                    <a16:creationId xmlns="" xmlns:a16="http://schemas.microsoft.com/office/drawing/2014/main" id="{1F129C9E-9D10-4254-96AF-58CAC85FB61A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$lïḓè">
                <a:extLst>
                  <a:ext uri="{FF2B5EF4-FFF2-40B4-BE49-F238E27FC236}">
                    <a16:creationId xmlns="" xmlns:a16="http://schemas.microsoft.com/office/drawing/2014/main" id="{D41CA593-35D6-4D0C-9DEE-40F998640C94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ŝḻíḑé">
                <a:extLst>
                  <a:ext uri="{FF2B5EF4-FFF2-40B4-BE49-F238E27FC236}">
                    <a16:creationId xmlns="" xmlns:a16="http://schemas.microsoft.com/office/drawing/2014/main" id="{8DA25E64-C588-4CC3-9B5F-DE07E3005272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s1ïdè">
                <a:extLst>
                  <a:ext uri="{FF2B5EF4-FFF2-40B4-BE49-F238E27FC236}">
                    <a16:creationId xmlns="" xmlns:a16="http://schemas.microsoft.com/office/drawing/2014/main" id="{580366FD-D326-4A63-A684-8F6A3E2B6A03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ś1îḍè">
                <a:extLst>
                  <a:ext uri="{FF2B5EF4-FFF2-40B4-BE49-F238E27FC236}">
                    <a16:creationId xmlns="" xmlns:a16="http://schemas.microsoft.com/office/drawing/2014/main" id="{0F84A345-ED5C-437C-A433-5CC8D7F34C5C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î$1idé">
                <a:extLst>
                  <a:ext uri="{FF2B5EF4-FFF2-40B4-BE49-F238E27FC236}">
                    <a16:creationId xmlns="" xmlns:a16="http://schemas.microsoft.com/office/drawing/2014/main" id="{77DA5147-7E13-4B36-8374-D0980E564A49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sḷîḋe">
                <a:extLst>
                  <a:ext uri="{FF2B5EF4-FFF2-40B4-BE49-F238E27FC236}">
                    <a16:creationId xmlns="" xmlns:a16="http://schemas.microsoft.com/office/drawing/2014/main" id="{679D2957-6E84-4AA0-AC84-1EFBA75D1542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ḻîḋe">
                <a:extLst>
                  <a:ext uri="{FF2B5EF4-FFF2-40B4-BE49-F238E27FC236}">
                    <a16:creationId xmlns="" xmlns:a16="http://schemas.microsoft.com/office/drawing/2014/main" id="{CC8011F0-7396-4859-9115-A288D5313C27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ḻïdé">
                <a:extLst>
                  <a:ext uri="{FF2B5EF4-FFF2-40B4-BE49-F238E27FC236}">
                    <a16:creationId xmlns="" xmlns:a16="http://schemas.microsoft.com/office/drawing/2014/main" id="{5B10BC0B-1803-4503-9471-87E078B115CF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ṥļíḍê">
                <a:extLst>
                  <a:ext uri="{FF2B5EF4-FFF2-40B4-BE49-F238E27FC236}">
                    <a16:creationId xmlns="" xmlns:a16="http://schemas.microsoft.com/office/drawing/2014/main" id="{8862719E-D82C-4727-8BC9-673F88E0D5D7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ḷïḍé">
                <a:extLst>
                  <a:ext uri="{FF2B5EF4-FFF2-40B4-BE49-F238E27FC236}">
                    <a16:creationId xmlns="" xmlns:a16="http://schemas.microsoft.com/office/drawing/2014/main" id="{735CBDB3-B6C1-4EC3-9EC4-DF6898D11F78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sļiďè">
                <a:extLst>
                  <a:ext uri="{FF2B5EF4-FFF2-40B4-BE49-F238E27FC236}">
                    <a16:creationId xmlns="" xmlns:a16="http://schemas.microsoft.com/office/drawing/2014/main" id="{C7A4BFCD-E433-41FD-9E2C-FFB55FC50959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şḻïḋe">
                <a:extLst>
                  <a:ext uri="{FF2B5EF4-FFF2-40B4-BE49-F238E27FC236}">
                    <a16:creationId xmlns="" xmlns:a16="http://schemas.microsoft.com/office/drawing/2014/main" id="{04EDA06C-361B-4259-9560-01ABBAB81788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š1ïdé">
                <a:extLst>
                  <a:ext uri="{FF2B5EF4-FFF2-40B4-BE49-F238E27FC236}">
                    <a16:creationId xmlns="" xmlns:a16="http://schemas.microsoft.com/office/drawing/2014/main" id="{8FE23CDC-D057-4C0C-AE88-503B809C1A8D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ŝ1îḑè">
                <a:extLst>
                  <a:ext uri="{FF2B5EF4-FFF2-40B4-BE49-F238E27FC236}">
                    <a16:creationId xmlns="" xmlns:a16="http://schemas.microsoft.com/office/drawing/2014/main" id="{D101FB59-5822-4354-9029-3F500720CB7C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Sḷïḍe">
                <a:extLst>
                  <a:ext uri="{FF2B5EF4-FFF2-40B4-BE49-F238E27FC236}">
                    <a16:creationId xmlns="" xmlns:a16="http://schemas.microsoft.com/office/drawing/2014/main" id="{54661CC8-E2BD-4BFE-8792-1489902753BC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íṧļíḍe">
                <a:extLst>
                  <a:ext uri="{FF2B5EF4-FFF2-40B4-BE49-F238E27FC236}">
                    <a16:creationId xmlns="" xmlns:a16="http://schemas.microsoft.com/office/drawing/2014/main" id="{C02A104A-9FA0-4A0F-AAA1-2686D1745B3F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ṩḷíde">
                <a:extLst>
                  <a:ext uri="{FF2B5EF4-FFF2-40B4-BE49-F238E27FC236}">
                    <a16:creationId xmlns="" xmlns:a16="http://schemas.microsoft.com/office/drawing/2014/main" id="{E7CAF4A2-9E63-4CCE-B27C-B5758E1F81AA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ṡlíḓè">
                <a:extLst>
                  <a:ext uri="{FF2B5EF4-FFF2-40B4-BE49-F238E27FC236}">
                    <a16:creationId xmlns="" xmlns:a16="http://schemas.microsoft.com/office/drawing/2014/main" id="{12A478C3-6E73-4876-9C8A-18CEBABB8E40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$1iḋé">
                <a:extLst>
                  <a:ext uri="{FF2B5EF4-FFF2-40B4-BE49-F238E27FC236}">
                    <a16:creationId xmlns="" xmlns:a16="http://schemas.microsoft.com/office/drawing/2014/main" id="{825EAEAF-B227-4259-AD29-1A504C842D7D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ŝľiďê">
                <a:extLst>
                  <a:ext uri="{FF2B5EF4-FFF2-40B4-BE49-F238E27FC236}">
                    <a16:creationId xmlns="" xmlns:a16="http://schemas.microsoft.com/office/drawing/2014/main" id="{F404CFC5-A730-489E-A94B-E611ED5EDCD1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Sļïḑé">
                <a:extLst>
                  <a:ext uri="{FF2B5EF4-FFF2-40B4-BE49-F238E27FC236}">
                    <a16:creationId xmlns="" xmlns:a16="http://schemas.microsoft.com/office/drawing/2014/main" id="{47B74EA9-A6B1-4B08-914A-2718F9B4F5CA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$ľïḑé">
                <a:extLst>
                  <a:ext uri="{FF2B5EF4-FFF2-40B4-BE49-F238E27FC236}">
                    <a16:creationId xmlns="" xmlns:a16="http://schemas.microsoft.com/office/drawing/2014/main" id="{09BC90DE-5DE1-4249-A082-F9A097B1164C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ïsḷïďè">
                <a:extLst>
                  <a:ext uri="{FF2B5EF4-FFF2-40B4-BE49-F238E27FC236}">
                    <a16:creationId xmlns="" xmlns:a16="http://schemas.microsoft.com/office/drawing/2014/main" id="{631FBE54-A684-472B-B017-0B616CC3A7C6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ṧlíďe">
                <a:extLst>
                  <a:ext uri="{FF2B5EF4-FFF2-40B4-BE49-F238E27FC236}">
                    <a16:creationId xmlns="" xmlns:a16="http://schemas.microsoft.com/office/drawing/2014/main" id="{053A4848-AAFB-4CE4-965E-6A7EDF9F21FB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śļïďé">
                <a:extLst>
                  <a:ext uri="{FF2B5EF4-FFF2-40B4-BE49-F238E27FC236}">
                    <a16:creationId xmlns="" xmlns:a16="http://schemas.microsoft.com/office/drawing/2014/main" id="{A063189C-6659-4CD5-BDD2-89392B0ED91E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îśľïḓê">
                <a:extLst>
                  <a:ext uri="{FF2B5EF4-FFF2-40B4-BE49-F238E27FC236}">
                    <a16:creationId xmlns="" xmlns:a16="http://schemas.microsoft.com/office/drawing/2014/main" id="{3E0C5FAC-D028-4193-929A-9EB9E04D1457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šḷïḑé">
                <a:extLst>
                  <a:ext uri="{FF2B5EF4-FFF2-40B4-BE49-F238E27FC236}">
                    <a16:creationId xmlns="" xmlns:a16="http://schemas.microsoft.com/office/drawing/2014/main" id="{09091313-B4A7-43DB-80BC-83488B61FAD7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şḷîde">
                <a:extLst>
                  <a:ext uri="{FF2B5EF4-FFF2-40B4-BE49-F238E27FC236}">
                    <a16:creationId xmlns="" xmlns:a16="http://schemas.microsoft.com/office/drawing/2014/main" id="{4E8F8156-FED2-45EE-9BB1-81251F81B5D8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ïṥḷiďe">
                <a:extLst>
                  <a:ext uri="{FF2B5EF4-FFF2-40B4-BE49-F238E27FC236}">
                    <a16:creationId xmlns="" xmlns:a16="http://schemas.microsoft.com/office/drawing/2014/main" id="{0CEF7C57-34EA-4F1B-B04B-F0BCCC4B823F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îṩ1íḓè">
                <a:extLst>
                  <a:ext uri="{FF2B5EF4-FFF2-40B4-BE49-F238E27FC236}">
                    <a16:creationId xmlns="" xmlns:a16="http://schemas.microsoft.com/office/drawing/2014/main" id="{631C67BE-2663-44AF-A455-0E3331E8D40A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ṧľîḋè">
                <a:extLst>
                  <a:ext uri="{FF2B5EF4-FFF2-40B4-BE49-F238E27FC236}">
                    <a16:creationId xmlns="" xmlns:a16="http://schemas.microsoft.com/office/drawing/2014/main" id="{017F4E17-07CD-491E-AF2A-1F730530F2B1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$ľîḍe">
                <a:extLst>
                  <a:ext uri="{FF2B5EF4-FFF2-40B4-BE49-F238E27FC236}">
                    <a16:creationId xmlns="" xmlns:a16="http://schemas.microsoft.com/office/drawing/2014/main" id="{0C6B37F5-F4F0-4C8C-B36F-BADC71201154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îṩ1îḋe">
                <a:extLst>
                  <a:ext uri="{FF2B5EF4-FFF2-40B4-BE49-F238E27FC236}">
                    <a16:creationId xmlns="" xmlns:a16="http://schemas.microsoft.com/office/drawing/2014/main" id="{18E36D92-DD85-452F-BAE8-73AA49657923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íṥlíďè">
                <a:extLst>
                  <a:ext uri="{FF2B5EF4-FFF2-40B4-BE49-F238E27FC236}">
                    <a16:creationId xmlns="" xmlns:a16="http://schemas.microsoft.com/office/drawing/2014/main" id="{3F8CF209-80C9-41D3-BA28-E3DD1F024467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ṣlíḋè">
                <a:extLst>
                  <a:ext uri="{FF2B5EF4-FFF2-40B4-BE49-F238E27FC236}">
                    <a16:creationId xmlns="" xmlns:a16="http://schemas.microsoft.com/office/drawing/2014/main" id="{465CCE35-97D3-43D5-BB59-1500B7A6561B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$líḓê">
                <a:extLst>
                  <a:ext uri="{FF2B5EF4-FFF2-40B4-BE49-F238E27FC236}">
                    <a16:creationId xmlns="" xmlns:a16="http://schemas.microsoft.com/office/drawing/2014/main" id="{494566C2-0316-4B07-A30D-339738CE6564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śḷíḍê">
                <a:extLst>
                  <a:ext uri="{FF2B5EF4-FFF2-40B4-BE49-F238E27FC236}">
                    <a16:creationId xmlns="" xmlns:a16="http://schemas.microsoft.com/office/drawing/2014/main" id="{E39119CC-1009-4825-BD63-D2BEBC8C5350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ï$1îḑé">
                <a:extLst>
                  <a:ext uri="{FF2B5EF4-FFF2-40B4-BE49-F238E27FC236}">
                    <a16:creationId xmlns="" xmlns:a16="http://schemas.microsoft.com/office/drawing/2014/main" id="{39149766-450B-48E6-8D08-49440AAA9099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išliďe">
                <a:extLst>
                  <a:ext uri="{FF2B5EF4-FFF2-40B4-BE49-F238E27FC236}">
                    <a16:creationId xmlns="" xmlns:a16="http://schemas.microsoft.com/office/drawing/2014/main" id="{CE13204F-360F-40EC-AA18-9806BAE3A969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ṥḷiḓé">
                <a:extLst>
                  <a:ext uri="{FF2B5EF4-FFF2-40B4-BE49-F238E27FC236}">
                    <a16:creationId xmlns="" xmlns:a16="http://schemas.microsoft.com/office/drawing/2014/main" id="{ED37E067-A338-447D-B605-B6732EA9BEF0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ïṧḻiḓè">
                <a:extLst>
                  <a:ext uri="{FF2B5EF4-FFF2-40B4-BE49-F238E27FC236}">
                    <a16:creationId xmlns="" xmlns:a16="http://schemas.microsoft.com/office/drawing/2014/main" id="{560CE630-321D-4D10-8FE8-1AE91CA3DD74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sļíḑê">
                <a:extLst>
                  <a:ext uri="{FF2B5EF4-FFF2-40B4-BE49-F238E27FC236}">
                    <a16:creationId xmlns="" xmlns:a16="http://schemas.microsoft.com/office/drawing/2014/main" id="{075DA784-71A3-4607-9B3E-66E3457AAB9B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iş1íḑê">
                <a:extLst>
                  <a:ext uri="{FF2B5EF4-FFF2-40B4-BE49-F238E27FC236}">
                    <a16:creationId xmlns="" xmlns:a16="http://schemas.microsoft.com/office/drawing/2014/main" id="{80CACF6B-948C-48F7-B3CC-4CD8D71A6F30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ṡḻïḋè">
                <a:extLst>
                  <a:ext uri="{FF2B5EF4-FFF2-40B4-BE49-F238E27FC236}">
                    <a16:creationId xmlns="" xmlns:a16="http://schemas.microsoft.com/office/drawing/2014/main" id="{1041709A-8749-47F1-9E97-4F182D537219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šliḋè">
                <a:extLst>
                  <a:ext uri="{FF2B5EF4-FFF2-40B4-BE49-F238E27FC236}">
                    <a16:creationId xmlns="" xmlns:a16="http://schemas.microsoft.com/office/drawing/2014/main" id="{095B9560-2960-46F8-8543-F504164918C6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$ļiḑé">
                <a:extLst>
                  <a:ext uri="{FF2B5EF4-FFF2-40B4-BE49-F238E27FC236}">
                    <a16:creationId xmlns="" xmlns:a16="http://schemas.microsoft.com/office/drawing/2014/main" id="{E9D38169-8623-4DC6-AFE3-1761CD9947A7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ṣľïḓè">
                <a:extLst>
                  <a:ext uri="{FF2B5EF4-FFF2-40B4-BE49-F238E27FC236}">
                    <a16:creationId xmlns="" xmlns:a16="http://schemas.microsoft.com/office/drawing/2014/main" id="{D7E3B8FB-F25B-47A1-BE80-3D8307C5F93C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ṧľíḓê">
                <a:extLst>
                  <a:ext uri="{FF2B5EF4-FFF2-40B4-BE49-F238E27FC236}">
                    <a16:creationId xmlns="" xmlns:a16="http://schemas.microsoft.com/office/drawing/2014/main" id="{59D32B57-2C4B-43FF-9879-A5CD38366803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iṧḻïḓè">
                <a:extLst>
                  <a:ext uri="{FF2B5EF4-FFF2-40B4-BE49-F238E27FC236}">
                    <a16:creationId xmlns="" xmlns:a16="http://schemas.microsoft.com/office/drawing/2014/main" id="{DB1DD9A6-B7D6-46EA-956A-E6AFD1FAED34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î$ļîdê">
                <a:extLst>
                  <a:ext uri="{FF2B5EF4-FFF2-40B4-BE49-F238E27FC236}">
                    <a16:creationId xmlns="" xmlns:a16="http://schemas.microsoft.com/office/drawing/2014/main" id="{67631E86-2983-4C18-8706-E9EC4683D46F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ṧḻíḋè">
                <a:extLst>
                  <a:ext uri="{FF2B5EF4-FFF2-40B4-BE49-F238E27FC236}">
                    <a16:creationId xmlns="" xmlns:a16="http://schemas.microsoft.com/office/drawing/2014/main" id="{AD0259F5-E2DE-4B0A-AD59-40CB5FE29B57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Sľíḍê">
                <a:extLst>
                  <a:ext uri="{FF2B5EF4-FFF2-40B4-BE49-F238E27FC236}">
                    <a16:creationId xmlns="" xmlns:a16="http://schemas.microsoft.com/office/drawing/2014/main" id="{A6A5F80C-BFEF-4223-A2D6-911A8A64BB8E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ṩļíďè">
                <a:extLst>
                  <a:ext uri="{FF2B5EF4-FFF2-40B4-BE49-F238E27FC236}">
                    <a16:creationId xmlns="" xmlns:a16="http://schemas.microsoft.com/office/drawing/2014/main" id="{AB708475-3076-425C-BB9F-28CC678CBCD0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ṧ1ídè">
                <a:extLst>
                  <a:ext uri="{FF2B5EF4-FFF2-40B4-BE49-F238E27FC236}">
                    <a16:creationId xmlns="" xmlns:a16="http://schemas.microsoft.com/office/drawing/2014/main" id="{3F6624AB-1D31-40ED-9F78-23B3CFF21048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Sľiḑè">
                <a:extLst>
                  <a:ext uri="{FF2B5EF4-FFF2-40B4-BE49-F238E27FC236}">
                    <a16:creationId xmlns="" xmlns:a16="http://schemas.microsoft.com/office/drawing/2014/main" id="{1E1E5B47-D3C5-4279-A2D4-2E67169CB6C4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ļíḓe">
                <a:extLst>
                  <a:ext uri="{FF2B5EF4-FFF2-40B4-BE49-F238E27FC236}">
                    <a16:creationId xmlns="" xmlns:a16="http://schemas.microsoft.com/office/drawing/2014/main" id="{DC72502A-9261-42C7-9C5C-B7930167E349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ṥļiďé">
                <a:extLst>
                  <a:ext uri="{FF2B5EF4-FFF2-40B4-BE49-F238E27FC236}">
                    <a16:creationId xmlns="" xmlns:a16="http://schemas.microsoft.com/office/drawing/2014/main" id="{94B6D4B3-1DFD-4774-868C-269CE740E960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ṣľïḑè">
                <a:extLst>
                  <a:ext uri="{FF2B5EF4-FFF2-40B4-BE49-F238E27FC236}">
                    <a16:creationId xmlns="" xmlns:a16="http://schemas.microsoft.com/office/drawing/2014/main" id="{82990EAF-F3E6-47D1-BFD5-54FEB869FB98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ïsľiḓè">
                <a:extLst>
                  <a:ext uri="{FF2B5EF4-FFF2-40B4-BE49-F238E27FC236}">
                    <a16:creationId xmlns="" xmlns:a16="http://schemas.microsoft.com/office/drawing/2014/main" id="{B4C56F99-56FF-4B48-9150-A9EF7D6840DF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ŝḷíde">
                <a:extLst>
                  <a:ext uri="{FF2B5EF4-FFF2-40B4-BE49-F238E27FC236}">
                    <a16:creationId xmlns="" xmlns:a16="http://schemas.microsoft.com/office/drawing/2014/main" id="{9E72E67A-2EF1-4646-A85A-042AE95E4123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$ľiḋe">
                <a:extLst>
                  <a:ext uri="{FF2B5EF4-FFF2-40B4-BE49-F238E27FC236}">
                    <a16:creationId xmlns="" xmlns:a16="http://schemas.microsoft.com/office/drawing/2014/main" id="{01E0B693-811E-4725-8041-AEEAD35AD7FB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íSḷîďè">
                <a:extLst>
                  <a:ext uri="{FF2B5EF4-FFF2-40B4-BE49-F238E27FC236}">
                    <a16:creationId xmlns="" xmlns:a16="http://schemas.microsoft.com/office/drawing/2014/main" id="{B7DF5BD3-BF95-450A-A125-A068E1F6B227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šḻíďè">
                <a:extLst>
                  <a:ext uri="{FF2B5EF4-FFF2-40B4-BE49-F238E27FC236}">
                    <a16:creationId xmlns="" xmlns:a16="http://schemas.microsoft.com/office/drawing/2014/main" id="{9091E634-04CD-44B7-95CA-0641AFFA3B62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ṩľiḋè">
                <a:extLst>
                  <a:ext uri="{FF2B5EF4-FFF2-40B4-BE49-F238E27FC236}">
                    <a16:creationId xmlns="" xmlns:a16="http://schemas.microsoft.com/office/drawing/2014/main" id="{26EE7C54-E90F-4838-90AE-777FF52FAA94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sļíḍe">
                <a:extLst>
                  <a:ext uri="{FF2B5EF4-FFF2-40B4-BE49-F238E27FC236}">
                    <a16:creationId xmlns="" xmlns:a16="http://schemas.microsoft.com/office/drawing/2014/main" id="{697933EB-C0ED-42FF-9D9B-6642D0F01A92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í$ľíḋé">
                <a:extLst>
                  <a:ext uri="{FF2B5EF4-FFF2-40B4-BE49-F238E27FC236}">
                    <a16:creationId xmlns="" xmlns:a16="http://schemas.microsoft.com/office/drawing/2014/main" id="{81D9E5A8-1DC6-4D25-B459-8A7EA74BE94B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i$ľiḑé">
                <a:extLst>
                  <a:ext uri="{FF2B5EF4-FFF2-40B4-BE49-F238E27FC236}">
                    <a16:creationId xmlns="" xmlns:a16="http://schemas.microsoft.com/office/drawing/2014/main" id="{D1EF9CFE-ED7C-4C13-B992-BD1033649F83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îśliḋê">
                <a:extLst>
                  <a:ext uri="{FF2B5EF4-FFF2-40B4-BE49-F238E27FC236}">
                    <a16:creationId xmlns="" xmlns:a16="http://schemas.microsoft.com/office/drawing/2014/main" id="{A27C7662-5079-4EB8-A71E-634209E4EC5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íŝḷiḋé">
                <a:extLst>
                  <a:ext uri="{FF2B5EF4-FFF2-40B4-BE49-F238E27FC236}">
                    <a16:creationId xmlns="" xmlns:a16="http://schemas.microsoft.com/office/drawing/2014/main" id="{02E33EDD-FF04-48DC-A5E2-79676310D8B7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îṧḻiḋe">
                <a:extLst>
                  <a:ext uri="{FF2B5EF4-FFF2-40B4-BE49-F238E27FC236}">
                    <a16:creationId xmlns="" xmlns:a16="http://schemas.microsoft.com/office/drawing/2014/main" id="{8D6A2491-0987-4650-A69F-988B3F09E0E6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îSļîḋé">
                <a:extLst>
                  <a:ext uri="{FF2B5EF4-FFF2-40B4-BE49-F238E27FC236}">
                    <a16:creationId xmlns="" xmlns:a16="http://schemas.microsoft.com/office/drawing/2014/main" id="{25EDBC78-ADDF-4811-B719-007CAB34C5C4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ïṥḷidé">
                <a:extLst>
                  <a:ext uri="{FF2B5EF4-FFF2-40B4-BE49-F238E27FC236}">
                    <a16:creationId xmlns="" xmlns:a16="http://schemas.microsoft.com/office/drawing/2014/main" id="{BD0DC827-77DC-4793-BB06-993BD88D1922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išḻïḍe">
                <a:extLst>
                  <a:ext uri="{FF2B5EF4-FFF2-40B4-BE49-F238E27FC236}">
                    <a16:creationId xmlns="" xmlns:a16="http://schemas.microsoft.com/office/drawing/2014/main" id="{EA7A36DA-58FF-4817-A7EE-BA5212D6FCD1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işḻîďê">
                <a:extLst>
                  <a:ext uri="{FF2B5EF4-FFF2-40B4-BE49-F238E27FC236}">
                    <a16:creationId xmlns="" xmlns:a16="http://schemas.microsoft.com/office/drawing/2014/main" id="{FD0C3B0E-BDB8-415A-B240-119DCEBF8C77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íSḻïḓè">
                <a:extLst>
                  <a:ext uri="{FF2B5EF4-FFF2-40B4-BE49-F238E27FC236}">
                    <a16:creationId xmlns="" xmlns:a16="http://schemas.microsoft.com/office/drawing/2014/main" id="{1529FEBE-21B9-40D2-8481-B5FE748136C2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ï$1iḑè">
                <a:extLst>
                  <a:ext uri="{FF2B5EF4-FFF2-40B4-BE49-F238E27FC236}">
                    <a16:creationId xmlns="" xmlns:a16="http://schemas.microsoft.com/office/drawing/2014/main" id="{342AA62E-1F77-43A8-B908-21962F7CAD4E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68" name="组合 167">
            <a:extLst>
              <a:ext uri="{FF2B5EF4-FFF2-40B4-BE49-F238E27FC236}">
                <a16:creationId xmlns="" xmlns:a16="http://schemas.microsoft.com/office/drawing/2014/main" id="{7818D8DF-EA0F-409E-B107-E5B20E95C4B7}"/>
              </a:ext>
            </a:extLst>
          </p:cNvPr>
          <p:cNvGrpSpPr/>
          <p:nvPr/>
        </p:nvGrpSpPr>
        <p:grpSpPr>
          <a:xfrm>
            <a:off x="1203199" y="2079193"/>
            <a:ext cx="2508564" cy="554008"/>
            <a:chOff x="1962782" y="3317604"/>
            <a:chExt cx="3102391" cy="554008"/>
          </a:xfrm>
        </p:grpSpPr>
        <p:sp>
          <p:nvSpPr>
            <p:cNvPr id="169" name="矩形: 圆角 168">
              <a:extLst>
                <a:ext uri="{FF2B5EF4-FFF2-40B4-BE49-F238E27FC236}">
                  <a16:creationId xmlns="" xmlns:a16="http://schemas.microsoft.com/office/drawing/2014/main" id="{9540F6C2-0878-403B-9368-85E83948FE01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169">
              <a:extLst>
                <a:ext uri="{FF2B5EF4-FFF2-40B4-BE49-F238E27FC236}">
                  <a16:creationId xmlns="" xmlns:a16="http://schemas.microsoft.com/office/drawing/2014/main" id="{602277A2-66EB-4653-A683-38B16167F703}"/>
                </a:ext>
              </a:extLst>
            </p:cNvPr>
            <p:cNvSpPr/>
            <p:nvPr/>
          </p:nvSpPr>
          <p:spPr>
            <a:xfrm>
              <a:off x="2096236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健壮性数字水印</a:t>
              </a:r>
            </a:p>
          </p:txBody>
        </p:sp>
      </p:grpSp>
      <p:sp>
        <p:nvSpPr>
          <p:cNvPr id="171" name="矩形 170">
            <a:extLst>
              <a:ext uri="{FF2B5EF4-FFF2-40B4-BE49-F238E27FC236}">
                <a16:creationId xmlns="" xmlns:a16="http://schemas.microsoft.com/office/drawing/2014/main" id="{4EDD6057-2392-4E4A-9DED-FF551EB2D4AB}"/>
              </a:ext>
            </a:extLst>
          </p:cNvPr>
          <p:cNvSpPr/>
          <p:nvPr/>
        </p:nvSpPr>
        <p:spPr>
          <a:xfrm>
            <a:off x="1336652" y="2755134"/>
            <a:ext cx="1041022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要求水印能够经受各种常用的操作，包括无意的或恶意的处理</a:t>
            </a: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只要载体信号没有被破坏到不可使用的程度，都应该能够检测出水印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信息。 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grpSp>
        <p:nvGrpSpPr>
          <p:cNvPr id="172" name="组合 171">
            <a:extLst>
              <a:ext uri="{FF2B5EF4-FFF2-40B4-BE49-F238E27FC236}">
                <a16:creationId xmlns="" xmlns:a16="http://schemas.microsoft.com/office/drawing/2014/main" id="{3170776E-F8E6-473D-82BC-7412AF504395}"/>
              </a:ext>
            </a:extLst>
          </p:cNvPr>
          <p:cNvGrpSpPr/>
          <p:nvPr/>
        </p:nvGrpSpPr>
        <p:grpSpPr>
          <a:xfrm>
            <a:off x="1203199" y="3662582"/>
            <a:ext cx="2449004" cy="554008"/>
            <a:chOff x="1962782" y="3317604"/>
            <a:chExt cx="4973733" cy="554008"/>
          </a:xfrm>
        </p:grpSpPr>
        <p:sp>
          <p:nvSpPr>
            <p:cNvPr id="173" name="矩形: 圆角 172">
              <a:extLst>
                <a:ext uri="{FF2B5EF4-FFF2-40B4-BE49-F238E27FC236}">
                  <a16:creationId xmlns="" xmlns:a16="http://schemas.microsoft.com/office/drawing/2014/main" id="{9C57AAC4-A285-4D4C-AEEA-D3E57D2419A5}"/>
                </a:ext>
              </a:extLst>
            </p:cNvPr>
            <p:cNvSpPr/>
            <p:nvPr/>
          </p:nvSpPr>
          <p:spPr>
            <a:xfrm>
              <a:off x="1962782" y="3317604"/>
              <a:ext cx="4840279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矩形 173">
              <a:extLst>
                <a:ext uri="{FF2B5EF4-FFF2-40B4-BE49-F238E27FC236}">
                  <a16:creationId xmlns="" xmlns:a16="http://schemas.microsoft.com/office/drawing/2014/main" id="{9426BD79-9D1A-4237-B0F6-CD10F3D0C92D}"/>
                </a:ext>
              </a:extLst>
            </p:cNvPr>
            <p:cNvSpPr/>
            <p:nvPr/>
          </p:nvSpPr>
          <p:spPr>
            <a:xfrm>
              <a:off x="2096236" y="3384550"/>
              <a:ext cx="4840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脆弱性数字水印</a:t>
              </a:r>
            </a:p>
          </p:txBody>
        </p:sp>
      </p:grpSp>
      <p:sp>
        <p:nvSpPr>
          <p:cNvPr id="175" name="矩形 174">
            <a:extLst>
              <a:ext uri="{FF2B5EF4-FFF2-40B4-BE49-F238E27FC236}">
                <a16:creationId xmlns="" xmlns:a16="http://schemas.microsoft.com/office/drawing/2014/main" id="{1BAAB39A-FF2E-4C15-9EB6-5AE7914EFA9E}"/>
              </a:ext>
            </a:extLst>
          </p:cNvPr>
          <p:cNvSpPr/>
          <p:nvPr/>
        </p:nvSpPr>
        <p:spPr>
          <a:xfrm>
            <a:off x="1336652" y="4338523"/>
            <a:ext cx="112976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主要用于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完整性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保护，与稳健性水印的要求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相反。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  <a:p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要求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水印对载体的变化很敏感，根据水印的状态来判断数据是否被篡改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过。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特点：载体数据经过很微小的处理后，水印就会被改变或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毁掉。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8895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5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1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/>
      <p:bldP spid="17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>
            <a:extLst>
              <a:ext uri="{FF2B5EF4-FFF2-40B4-BE49-F238E27FC236}">
                <a16:creationId xmlns="" xmlns:a16="http://schemas.microsoft.com/office/drawing/2014/main" id="{73532767-D52E-4358-991A-56287C0CB4ED}"/>
              </a:ext>
            </a:extLst>
          </p:cNvPr>
          <p:cNvGrpSpPr/>
          <p:nvPr/>
        </p:nvGrpSpPr>
        <p:grpSpPr>
          <a:xfrm>
            <a:off x="3711762" y="716894"/>
            <a:ext cx="5087615" cy="1109044"/>
            <a:chOff x="3279913" y="488294"/>
            <a:chExt cx="5087615" cy="1109044"/>
          </a:xfrm>
        </p:grpSpPr>
        <p:grpSp>
          <p:nvGrpSpPr>
            <p:cNvPr id="14" name="组合 13">
              <a:extLst>
                <a:ext uri="{FF2B5EF4-FFF2-40B4-BE49-F238E27FC236}">
                  <a16:creationId xmlns="" xmlns:a16="http://schemas.microsoft.com/office/drawing/2014/main" id="{EA566506-41DD-4E7D-87C9-E2E6F7441646}"/>
                </a:ext>
              </a:extLst>
            </p:cNvPr>
            <p:cNvGrpSpPr/>
            <p:nvPr/>
          </p:nvGrpSpPr>
          <p:grpSpPr>
            <a:xfrm>
              <a:off x="3279913" y="909457"/>
              <a:ext cx="5087615" cy="687881"/>
              <a:chOff x="3279913" y="909457"/>
              <a:chExt cx="5087615" cy="687881"/>
            </a:xfrm>
          </p:grpSpPr>
          <p:sp>
            <p:nvSpPr>
              <p:cNvPr id="10" name="矩形: 圆角 9">
                <a:extLst>
                  <a:ext uri="{FF2B5EF4-FFF2-40B4-BE49-F238E27FC236}">
                    <a16:creationId xmlns="" xmlns:a16="http://schemas.microsoft.com/office/drawing/2014/main" id="{C0811476-A169-41AF-A3B8-11DF030821EF}"/>
                  </a:ext>
                </a:extLst>
              </p:cNvPr>
              <p:cNvSpPr/>
              <p:nvPr/>
            </p:nvSpPr>
            <p:spPr>
              <a:xfrm>
                <a:off x="3279913" y="909457"/>
                <a:ext cx="5087615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3467616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从使用目的上分类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="" xmlns:a16="http://schemas.microsoft.com/office/drawing/2014/main" id="{F07D6F6E-859D-4061-B927-48F3552AF7CF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>
                <a:extLst>
                  <a:ext uri="{FF2B5EF4-FFF2-40B4-BE49-F238E27FC236}">
                    <a16:creationId xmlns="" xmlns:a16="http://schemas.microsoft.com/office/drawing/2014/main" id="{6303B470-2FAF-4993-84A8-0E89AF65282B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ṣḻíďe">
                <a:extLst>
                  <a:ext uri="{FF2B5EF4-FFF2-40B4-BE49-F238E27FC236}">
                    <a16:creationId xmlns="" xmlns:a16="http://schemas.microsoft.com/office/drawing/2014/main" id="{E987D7A5-C71B-40FE-AB67-232AEB3D2B13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ś1îḍê">
                <a:extLst>
                  <a:ext uri="{FF2B5EF4-FFF2-40B4-BE49-F238E27FC236}">
                    <a16:creationId xmlns="" xmlns:a16="http://schemas.microsoft.com/office/drawing/2014/main" id="{DE4A9E03-BB5D-417C-B155-C1777B8EA59B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š1ïḍe">
                <a:extLst>
                  <a:ext uri="{FF2B5EF4-FFF2-40B4-BE49-F238E27FC236}">
                    <a16:creationId xmlns="" xmlns:a16="http://schemas.microsoft.com/office/drawing/2014/main" id="{28EF471C-F919-4E40-999D-C112017192F6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sḻiḍè">
                <a:extLst>
                  <a:ext uri="{FF2B5EF4-FFF2-40B4-BE49-F238E27FC236}">
                    <a16:creationId xmlns="" xmlns:a16="http://schemas.microsoft.com/office/drawing/2014/main" id="{58156CEC-03AD-45F3-8B97-771A6FA09F7A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Slïḓe">
                <a:extLst>
                  <a:ext uri="{FF2B5EF4-FFF2-40B4-BE49-F238E27FC236}">
                    <a16:creationId xmlns="" xmlns:a16="http://schemas.microsoft.com/office/drawing/2014/main" id="{2058B8C9-DD7C-42BB-BFEF-A98FE2441302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ṣļidé">
                <a:extLst>
                  <a:ext uri="{FF2B5EF4-FFF2-40B4-BE49-F238E27FC236}">
                    <a16:creationId xmlns="" xmlns:a16="http://schemas.microsoft.com/office/drawing/2014/main" id="{9BAC5358-76F5-4F88-9089-2E7A2F8E4C79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Sliḋe">
                <a:extLst>
                  <a:ext uri="{FF2B5EF4-FFF2-40B4-BE49-F238E27FC236}">
                    <a16:creationId xmlns="" xmlns:a16="http://schemas.microsoft.com/office/drawing/2014/main" id="{8A32FD27-1C12-448F-A94A-4551733D73D9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śḷíḓé">
                <a:extLst>
                  <a:ext uri="{FF2B5EF4-FFF2-40B4-BE49-F238E27FC236}">
                    <a16:creationId xmlns="" xmlns:a16="http://schemas.microsoft.com/office/drawing/2014/main" id="{3746DC3B-E466-43B2-96A2-82C4E641A47C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S1îḋe">
                <a:extLst>
                  <a:ext uri="{FF2B5EF4-FFF2-40B4-BE49-F238E27FC236}">
                    <a16:creationId xmlns="" xmlns:a16="http://schemas.microsoft.com/office/drawing/2014/main" id="{3E66B780-4066-4388-9059-656CEE32E499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ś1íḍê">
                <a:extLst>
                  <a:ext uri="{FF2B5EF4-FFF2-40B4-BE49-F238E27FC236}">
                    <a16:creationId xmlns="" xmlns:a16="http://schemas.microsoft.com/office/drawing/2014/main" id="{89B6E3EF-0098-43E3-80B8-3425072493D9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ṡļïḋé">
                <a:extLst>
                  <a:ext uri="{FF2B5EF4-FFF2-40B4-BE49-F238E27FC236}">
                    <a16:creationId xmlns="" xmlns:a16="http://schemas.microsoft.com/office/drawing/2014/main" id="{F0C37BBD-1299-4CE2-8C60-7284FC9E4834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ḷîḓè">
                <a:extLst>
                  <a:ext uri="{FF2B5EF4-FFF2-40B4-BE49-F238E27FC236}">
                    <a16:creationId xmlns="" xmlns:a16="http://schemas.microsoft.com/office/drawing/2014/main" id="{D63B0A13-2425-428D-BAA7-37E22E71E64A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$ḷïḑe">
                <a:extLst>
                  <a:ext uri="{FF2B5EF4-FFF2-40B4-BE49-F238E27FC236}">
                    <a16:creationId xmlns="" xmlns:a16="http://schemas.microsoft.com/office/drawing/2014/main" id="{C7D0BE70-AC08-4A19-9BD1-52694073F266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îŝlïḋé">
                <a:extLst>
                  <a:ext uri="{FF2B5EF4-FFF2-40B4-BE49-F238E27FC236}">
                    <a16:creationId xmlns="" xmlns:a16="http://schemas.microsoft.com/office/drawing/2014/main" id="{E3BBEA35-AB3F-48FF-836B-296F817F3D00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ŝlîḍê">
                <a:extLst>
                  <a:ext uri="{FF2B5EF4-FFF2-40B4-BE49-F238E27FC236}">
                    <a16:creationId xmlns="" xmlns:a16="http://schemas.microsoft.com/office/drawing/2014/main" id="{54AA388A-E5DF-4C37-9677-3C15530E6E98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ŝḷíḋê">
                <a:extLst>
                  <a:ext uri="{FF2B5EF4-FFF2-40B4-BE49-F238E27FC236}">
                    <a16:creationId xmlns="" xmlns:a16="http://schemas.microsoft.com/office/drawing/2014/main" id="{ED230B07-D5FB-4700-BFB3-724B3287DFA6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ŝḻidê">
                <a:extLst>
                  <a:ext uri="{FF2B5EF4-FFF2-40B4-BE49-F238E27FC236}">
                    <a16:creationId xmlns="" xmlns:a16="http://schemas.microsoft.com/office/drawing/2014/main" id="{D7596FE4-7BD2-4832-A5A5-ABA6C755ECDB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$lîḑe">
                <a:extLst>
                  <a:ext uri="{FF2B5EF4-FFF2-40B4-BE49-F238E27FC236}">
                    <a16:creationId xmlns="" xmlns:a16="http://schemas.microsoft.com/office/drawing/2014/main" id="{B5601609-43FB-445F-A89C-C491DEEC237F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ṧļïḓé">
                <a:extLst>
                  <a:ext uri="{FF2B5EF4-FFF2-40B4-BE49-F238E27FC236}">
                    <a16:creationId xmlns="" xmlns:a16="http://schemas.microsoft.com/office/drawing/2014/main" id="{589B024F-4E18-4017-A5DF-9AE66B16B5F7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s1ïḓé">
                <a:extLst>
                  <a:ext uri="{FF2B5EF4-FFF2-40B4-BE49-F238E27FC236}">
                    <a16:creationId xmlns="" xmlns:a16="http://schemas.microsoft.com/office/drawing/2014/main" id="{50E19B3D-14E2-4F79-B69B-B557A62448C6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ṣļide">
                <a:extLst>
                  <a:ext uri="{FF2B5EF4-FFF2-40B4-BE49-F238E27FC236}">
                    <a16:creationId xmlns="" xmlns:a16="http://schemas.microsoft.com/office/drawing/2014/main" id="{59AB5967-A85F-425E-8F78-C9E03D79D178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ṣ1ïḋê">
                <a:extLst>
                  <a:ext uri="{FF2B5EF4-FFF2-40B4-BE49-F238E27FC236}">
                    <a16:creationId xmlns="" xmlns:a16="http://schemas.microsoft.com/office/drawing/2014/main" id="{EF1BDA1C-7D9B-46C3-BCB6-A4BB6AD47D36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ṣļíde">
                <a:extLst>
                  <a:ext uri="{FF2B5EF4-FFF2-40B4-BE49-F238E27FC236}">
                    <a16:creationId xmlns="" xmlns:a16="http://schemas.microsoft.com/office/drawing/2014/main" id="{7AC8B648-1269-4B56-9DD0-702AD053A281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ṩ1íḋé">
                <a:extLst>
                  <a:ext uri="{FF2B5EF4-FFF2-40B4-BE49-F238E27FC236}">
                    <a16:creationId xmlns="" xmlns:a16="http://schemas.microsoft.com/office/drawing/2014/main" id="{E5A7CFC4-FD59-4500-B50E-EEF9F43DC0AC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ḻiḍe">
                <a:extLst>
                  <a:ext uri="{FF2B5EF4-FFF2-40B4-BE49-F238E27FC236}">
                    <a16:creationId xmlns="" xmlns:a16="http://schemas.microsoft.com/office/drawing/2014/main" id="{B3C81230-EDB5-433A-9545-5E5E82F4FEAD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ŝ1íḓè">
                <a:extLst>
                  <a:ext uri="{FF2B5EF4-FFF2-40B4-BE49-F238E27FC236}">
                    <a16:creationId xmlns="" xmlns:a16="http://schemas.microsoft.com/office/drawing/2014/main" id="{F6704182-C37D-4A2E-874A-D85E8D936C3C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ŝlíďe">
                <a:extLst>
                  <a:ext uri="{FF2B5EF4-FFF2-40B4-BE49-F238E27FC236}">
                    <a16:creationId xmlns="" xmlns:a16="http://schemas.microsoft.com/office/drawing/2014/main" id="{6E1D367A-F5C9-4BC6-B0BD-D797F848E6B5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ṡľïḓe">
                <a:extLst>
                  <a:ext uri="{FF2B5EF4-FFF2-40B4-BE49-F238E27FC236}">
                    <a16:creationId xmlns="" xmlns:a16="http://schemas.microsoft.com/office/drawing/2014/main" id="{2D99EA2B-A920-4063-94B2-95E924BAA0C0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ṡ1ïḍè">
                <a:extLst>
                  <a:ext uri="{FF2B5EF4-FFF2-40B4-BE49-F238E27FC236}">
                    <a16:creationId xmlns="" xmlns:a16="http://schemas.microsoft.com/office/drawing/2014/main" id="{23456658-431E-431E-95C0-7FEACBD743A8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sľïďè">
                <a:extLst>
                  <a:ext uri="{FF2B5EF4-FFF2-40B4-BE49-F238E27FC236}">
                    <a16:creationId xmlns="" xmlns:a16="http://schemas.microsoft.com/office/drawing/2014/main" id="{B2131514-AFB2-4B52-AA08-A67B42BDB4BA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ŝ1ïďé">
                <a:extLst>
                  <a:ext uri="{FF2B5EF4-FFF2-40B4-BE49-F238E27FC236}">
                    <a16:creationId xmlns="" xmlns:a16="http://schemas.microsoft.com/office/drawing/2014/main" id="{2C3EE7C8-BD4D-4658-8256-DF733F95D4BF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ṧḻidè">
                <a:extLst>
                  <a:ext uri="{FF2B5EF4-FFF2-40B4-BE49-F238E27FC236}">
                    <a16:creationId xmlns="" xmlns:a16="http://schemas.microsoft.com/office/drawing/2014/main" id="{B33D1A05-16C0-4576-952D-4B7C51CED832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sļiḋê">
                <a:extLst>
                  <a:ext uri="{FF2B5EF4-FFF2-40B4-BE49-F238E27FC236}">
                    <a16:creationId xmlns="" xmlns:a16="http://schemas.microsoft.com/office/drawing/2014/main" id="{5B8B2E81-D392-4A0B-B42F-0236828B7060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íṡḷîde">
                <a:extLst>
                  <a:ext uri="{FF2B5EF4-FFF2-40B4-BE49-F238E27FC236}">
                    <a16:creationId xmlns="" xmlns:a16="http://schemas.microsoft.com/office/drawing/2014/main" id="{6F55BE9A-10B3-4274-A4E7-859E8311BAAB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Slîďé">
                <a:extLst>
                  <a:ext uri="{FF2B5EF4-FFF2-40B4-BE49-F238E27FC236}">
                    <a16:creationId xmlns="" xmlns:a16="http://schemas.microsoft.com/office/drawing/2014/main" id="{71318AC7-A7FD-4AFD-BF00-F618950E116D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ṥḷîde">
                <a:extLst>
                  <a:ext uri="{FF2B5EF4-FFF2-40B4-BE49-F238E27FC236}">
                    <a16:creationId xmlns="" xmlns:a16="http://schemas.microsoft.com/office/drawing/2014/main" id="{9DFA2654-A627-4B1D-88E0-C2BF477720FA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ïSļïďe">
                <a:extLst>
                  <a:ext uri="{FF2B5EF4-FFF2-40B4-BE49-F238E27FC236}">
                    <a16:creationId xmlns="" xmlns:a16="http://schemas.microsoft.com/office/drawing/2014/main" id="{81686430-F5C8-42E9-8E68-3DE0BE0738A8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ṧľîďè">
                <a:extLst>
                  <a:ext uri="{FF2B5EF4-FFF2-40B4-BE49-F238E27FC236}">
                    <a16:creationId xmlns="" xmlns:a16="http://schemas.microsoft.com/office/drawing/2014/main" id="{F62EC81C-AB32-40AA-AA62-18FA5EB3124B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ṩḻîḍé">
                <a:extLst>
                  <a:ext uri="{FF2B5EF4-FFF2-40B4-BE49-F238E27FC236}">
                    <a16:creationId xmlns="" xmlns:a16="http://schemas.microsoft.com/office/drawing/2014/main" id="{476E291A-6606-47AF-B76C-BC028B8F7680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ḷiďê">
                <a:extLst>
                  <a:ext uri="{FF2B5EF4-FFF2-40B4-BE49-F238E27FC236}">
                    <a16:creationId xmlns="" xmlns:a16="http://schemas.microsoft.com/office/drawing/2014/main" id="{30C4B262-4556-422C-BEA8-87121C7FA277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sḻídè">
                <a:extLst>
                  <a:ext uri="{FF2B5EF4-FFF2-40B4-BE49-F238E27FC236}">
                    <a16:creationId xmlns="" xmlns:a16="http://schemas.microsoft.com/office/drawing/2014/main" id="{774F885A-11AC-4D2F-A727-D9C600EAED46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śḻíde">
                <a:extLst>
                  <a:ext uri="{FF2B5EF4-FFF2-40B4-BE49-F238E27FC236}">
                    <a16:creationId xmlns="" xmlns:a16="http://schemas.microsoft.com/office/drawing/2014/main" id="{B84726E7-47CF-4E1E-9325-A441DD415082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ṩľîḍe">
                <a:extLst>
                  <a:ext uri="{FF2B5EF4-FFF2-40B4-BE49-F238E27FC236}">
                    <a16:creationId xmlns="" xmlns:a16="http://schemas.microsoft.com/office/drawing/2014/main" id="{078682BC-0464-4370-86C4-9B3A963AFC5B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ś1ïdè">
                <a:extLst>
                  <a:ext uri="{FF2B5EF4-FFF2-40B4-BE49-F238E27FC236}">
                    <a16:creationId xmlns="" xmlns:a16="http://schemas.microsoft.com/office/drawing/2014/main" id="{75E88EAC-4738-4871-825B-267813B7F8B8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ṥ1íďé">
                <a:extLst>
                  <a:ext uri="{FF2B5EF4-FFF2-40B4-BE49-F238E27FC236}">
                    <a16:creationId xmlns="" xmlns:a16="http://schemas.microsoft.com/office/drawing/2014/main" id="{0006CED5-F3DB-45A1-A318-997335147583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ṧ1îḍé">
                <a:extLst>
                  <a:ext uri="{FF2B5EF4-FFF2-40B4-BE49-F238E27FC236}">
                    <a16:creationId xmlns="" xmlns:a16="http://schemas.microsoft.com/office/drawing/2014/main" id="{D6186A6A-56EF-4D70-A915-F3D9CEAB9E80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šḷïdé">
                <a:extLst>
                  <a:ext uri="{FF2B5EF4-FFF2-40B4-BE49-F238E27FC236}">
                    <a16:creationId xmlns="" xmlns:a16="http://schemas.microsoft.com/office/drawing/2014/main" id="{FF25F70A-5212-4A31-8830-5C9275F22754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ṩlîḋe">
                <a:extLst>
                  <a:ext uri="{FF2B5EF4-FFF2-40B4-BE49-F238E27FC236}">
                    <a16:creationId xmlns="" xmlns:a16="http://schemas.microsoft.com/office/drawing/2014/main" id="{0BE822D5-F5CB-4C48-A279-F1CBC7BE8D19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s1îḍé">
                <a:extLst>
                  <a:ext uri="{FF2B5EF4-FFF2-40B4-BE49-F238E27FC236}">
                    <a16:creationId xmlns="" xmlns:a16="http://schemas.microsoft.com/office/drawing/2014/main" id="{04B7BA31-198F-4BF0-AACE-31645F78A5B6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ṩ1îḑé">
                <a:extLst>
                  <a:ext uri="{FF2B5EF4-FFF2-40B4-BE49-F238E27FC236}">
                    <a16:creationId xmlns="" xmlns:a16="http://schemas.microsoft.com/office/drawing/2014/main" id="{711BFC4F-35AB-43EF-87AB-AF095E1A64CD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ślíḓè">
                <a:extLst>
                  <a:ext uri="{FF2B5EF4-FFF2-40B4-BE49-F238E27FC236}">
                    <a16:creationId xmlns="" xmlns:a16="http://schemas.microsoft.com/office/drawing/2014/main" id="{010ACAEB-5ED9-4E3F-A61E-DBCC35984FE2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ŝḻïḑé">
                <a:extLst>
                  <a:ext uri="{FF2B5EF4-FFF2-40B4-BE49-F238E27FC236}">
                    <a16:creationId xmlns="" xmlns:a16="http://schemas.microsoft.com/office/drawing/2014/main" id="{460A8B4E-5AC8-489A-91C3-066359B03ECA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ṧ1íḑé">
                <a:extLst>
                  <a:ext uri="{FF2B5EF4-FFF2-40B4-BE49-F238E27FC236}">
                    <a16:creationId xmlns="" xmlns:a16="http://schemas.microsoft.com/office/drawing/2014/main" id="{016386C1-CE9D-4C4E-AF5D-9B9148297962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ľïḋê">
                <a:extLst>
                  <a:ext uri="{FF2B5EF4-FFF2-40B4-BE49-F238E27FC236}">
                    <a16:creationId xmlns="" xmlns:a16="http://schemas.microsoft.com/office/drawing/2014/main" id="{0186C9E7-E840-45D6-9373-C9A624C498B7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îSľíďe">
                <a:extLst>
                  <a:ext uri="{FF2B5EF4-FFF2-40B4-BE49-F238E27FC236}">
                    <a16:creationId xmlns="" xmlns:a16="http://schemas.microsoft.com/office/drawing/2014/main" id="{B9148317-955A-4C49-85C5-05CAD84F0910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ṣliḍê">
                <a:extLst>
                  <a:ext uri="{FF2B5EF4-FFF2-40B4-BE49-F238E27FC236}">
                    <a16:creationId xmlns="" xmlns:a16="http://schemas.microsoft.com/office/drawing/2014/main" id="{0C18B987-8EF6-4EDB-B917-F2F39F042BED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sļiḍè">
                <a:extLst>
                  <a:ext uri="{FF2B5EF4-FFF2-40B4-BE49-F238E27FC236}">
                    <a16:creationId xmlns="" xmlns:a16="http://schemas.microsoft.com/office/drawing/2014/main" id="{CCD555A0-F670-40A7-8EF0-8BD2B9959BCD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śļídé">
                <a:extLst>
                  <a:ext uri="{FF2B5EF4-FFF2-40B4-BE49-F238E27FC236}">
                    <a16:creationId xmlns="" xmlns:a16="http://schemas.microsoft.com/office/drawing/2014/main" id="{BC1D13EB-B4A7-4ACD-B1AE-23632DAEFFAE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ṡḻîḍé">
                <a:extLst>
                  <a:ext uri="{FF2B5EF4-FFF2-40B4-BE49-F238E27FC236}">
                    <a16:creationId xmlns="" xmlns:a16="http://schemas.microsoft.com/office/drawing/2014/main" id="{92AFEDFD-F943-4655-9D0A-1DCCD804508A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ṩ1íḓé">
                <a:extLst>
                  <a:ext uri="{FF2B5EF4-FFF2-40B4-BE49-F238E27FC236}">
                    <a16:creationId xmlns="" xmlns:a16="http://schemas.microsoft.com/office/drawing/2014/main" id="{15BC52AB-C24B-4978-BDA1-55E38C5369F6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ṧḻïḋê">
                <a:extLst>
                  <a:ext uri="{FF2B5EF4-FFF2-40B4-BE49-F238E27FC236}">
                    <a16:creationId xmlns="" xmlns:a16="http://schemas.microsoft.com/office/drawing/2014/main" id="{023C3B7D-7292-4F02-9936-B4653655F34E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ṡľíďè">
                <a:extLst>
                  <a:ext uri="{FF2B5EF4-FFF2-40B4-BE49-F238E27FC236}">
                    <a16:creationId xmlns="" xmlns:a16="http://schemas.microsoft.com/office/drawing/2014/main" id="{F44EDF34-6DBF-4384-9720-8795DA54762E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Sļïďê">
                <a:extLst>
                  <a:ext uri="{FF2B5EF4-FFF2-40B4-BE49-F238E27FC236}">
                    <a16:creationId xmlns="" xmlns:a16="http://schemas.microsoft.com/office/drawing/2014/main" id="{3D27CBA5-9BE9-4AD3-B055-99083633422E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s1ïḓè">
                <a:extLst>
                  <a:ext uri="{FF2B5EF4-FFF2-40B4-BE49-F238E27FC236}">
                    <a16:creationId xmlns="" xmlns:a16="http://schemas.microsoft.com/office/drawing/2014/main" id="{622AD519-EEB0-4D89-93A2-0D2089FD7E46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iS1îďê">
                <a:extLst>
                  <a:ext uri="{FF2B5EF4-FFF2-40B4-BE49-F238E27FC236}">
                    <a16:creationId xmlns="" xmlns:a16="http://schemas.microsoft.com/office/drawing/2014/main" id="{2F92A0C8-A0BD-461D-9D48-BD47C4734B2E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šľïdé">
                <a:extLst>
                  <a:ext uri="{FF2B5EF4-FFF2-40B4-BE49-F238E27FC236}">
                    <a16:creationId xmlns="" xmlns:a16="http://schemas.microsoft.com/office/drawing/2014/main" id="{82C970A9-30DA-434F-BD8D-F015082CD695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îdé">
                <a:extLst>
                  <a:ext uri="{FF2B5EF4-FFF2-40B4-BE49-F238E27FC236}">
                    <a16:creationId xmlns="" xmlns:a16="http://schemas.microsoft.com/office/drawing/2014/main" id="{EA1739C6-6666-44F1-90CA-72B6D00B20DD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śľîḑè">
                <a:extLst>
                  <a:ext uri="{FF2B5EF4-FFF2-40B4-BE49-F238E27FC236}">
                    <a16:creationId xmlns="" xmlns:a16="http://schemas.microsoft.com/office/drawing/2014/main" id="{2B6389E5-0DE0-4E31-9333-7085FB184634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ṡļidé">
                <a:extLst>
                  <a:ext uri="{FF2B5EF4-FFF2-40B4-BE49-F238E27FC236}">
                    <a16:creationId xmlns="" xmlns:a16="http://schemas.microsoft.com/office/drawing/2014/main" id="{43D68A9D-149B-4008-AD0B-DC594477530D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š1íďe">
                <a:extLst>
                  <a:ext uri="{FF2B5EF4-FFF2-40B4-BE49-F238E27FC236}">
                    <a16:creationId xmlns="" xmlns:a16="http://schemas.microsoft.com/office/drawing/2014/main" id="{8F734F1C-9509-40C2-BBE4-3B2C6C1770C3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ŝļíḍe">
                <a:extLst>
                  <a:ext uri="{FF2B5EF4-FFF2-40B4-BE49-F238E27FC236}">
                    <a16:creationId xmlns="" xmlns:a16="http://schemas.microsoft.com/office/drawing/2014/main" id="{6DAC8184-D926-4BAA-96A5-66E02F7CC08D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şḻïḋê">
                <a:extLst>
                  <a:ext uri="{FF2B5EF4-FFF2-40B4-BE49-F238E27FC236}">
                    <a16:creationId xmlns="" xmlns:a16="http://schemas.microsoft.com/office/drawing/2014/main" id="{857396F4-9ABA-47DE-AB8B-584A4DE0BBA9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ŝ1íḓè">
                <a:extLst>
                  <a:ext uri="{FF2B5EF4-FFF2-40B4-BE49-F238E27FC236}">
                    <a16:creationId xmlns="" xmlns:a16="http://schemas.microsoft.com/office/drawing/2014/main" id="{C3646112-BC7E-4B0F-B34B-3EDB103A10C9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ṩľîḑè">
                <a:extLst>
                  <a:ext uri="{FF2B5EF4-FFF2-40B4-BE49-F238E27FC236}">
                    <a16:creationId xmlns="" xmlns:a16="http://schemas.microsoft.com/office/drawing/2014/main" id="{9168D1E7-5A4B-46DA-B3D5-E46DB0C3BC94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ŝḷïḋè">
                <a:extLst>
                  <a:ext uri="{FF2B5EF4-FFF2-40B4-BE49-F238E27FC236}">
                    <a16:creationId xmlns="" xmlns:a16="http://schemas.microsoft.com/office/drawing/2014/main" id="{1F129C9E-9D10-4254-96AF-58CAC85FB61A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$lïḓè">
                <a:extLst>
                  <a:ext uri="{FF2B5EF4-FFF2-40B4-BE49-F238E27FC236}">
                    <a16:creationId xmlns="" xmlns:a16="http://schemas.microsoft.com/office/drawing/2014/main" id="{D41CA593-35D6-4D0C-9DEE-40F998640C94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ŝḻíḑé">
                <a:extLst>
                  <a:ext uri="{FF2B5EF4-FFF2-40B4-BE49-F238E27FC236}">
                    <a16:creationId xmlns="" xmlns:a16="http://schemas.microsoft.com/office/drawing/2014/main" id="{8DA25E64-C588-4CC3-9B5F-DE07E3005272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s1ïdè">
                <a:extLst>
                  <a:ext uri="{FF2B5EF4-FFF2-40B4-BE49-F238E27FC236}">
                    <a16:creationId xmlns="" xmlns:a16="http://schemas.microsoft.com/office/drawing/2014/main" id="{580366FD-D326-4A63-A684-8F6A3E2B6A03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ś1îḍè">
                <a:extLst>
                  <a:ext uri="{FF2B5EF4-FFF2-40B4-BE49-F238E27FC236}">
                    <a16:creationId xmlns="" xmlns:a16="http://schemas.microsoft.com/office/drawing/2014/main" id="{0F84A345-ED5C-437C-A433-5CC8D7F34C5C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î$1idé">
                <a:extLst>
                  <a:ext uri="{FF2B5EF4-FFF2-40B4-BE49-F238E27FC236}">
                    <a16:creationId xmlns="" xmlns:a16="http://schemas.microsoft.com/office/drawing/2014/main" id="{77DA5147-7E13-4B36-8374-D0980E564A49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sḷîḋe">
                <a:extLst>
                  <a:ext uri="{FF2B5EF4-FFF2-40B4-BE49-F238E27FC236}">
                    <a16:creationId xmlns="" xmlns:a16="http://schemas.microsoft.com/office/drawing/2014/main" id="{679D2957-6E84-4AA0-AC84-1EFBA75D1542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ḻîḋe">
                <a:extLst>
                  <a:ext uri="{FF2B5EF4-FFF2-40B4-BE49-F238E27FC236}">
                    <a16:creationId xmlns="" xmlns:a16="http://schemas.microsoft.com/office/drawing/2014/main" id="{CC8011F0-7396-4859-9115-A288D5313C27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ḻïdé">
                <a:extLst>
                  <a:ext uri="{FF2B5EF4-FFF2-40B4-BE49-F238E27FC236}">
                    <a16:creationId xmlns="" xmlns:a16="http://schemas.microsoft.com/office/drawing/2014/main" id="{5B10BC0B-1803-4503-9471-87E078B115CF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ṥļíḍê">
                <a:extLst>
                  <a:ext uri="{FF2B5EF4-FFF2-40B4-BE49-F238E27FC236}">
                    <a16:creationId xmlns="" xmlns:a16="http://schemas.microsoft.com/office/drawing/2014/main" id="{8862719E-D82C-4727-8BC9-673F88E0D5D7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ḷïḍé">
                <a:extLst>
                  <a:ext uri="{FF2B5EF4-FFF2-40B4-BE49-F238E27FC236}">
                    <a16:creationId xmlns="" xmlns:a16="http://schemas.microsoft.com/office/drawing/2014/main" id="{735CBDB3-B6C1-4EC3-9EC4-DF6898D11F78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sļiďè">
                <a:extLst>
                  <a:ext uri="{FF2B5EF4-FFF2-40B4-BE49-F238E27FC236}">
                    <a16:creationId xmlns="" xmlns:a16="http://schemas.microsoft.com/office/drawing/2014/main" id="{C7A4BFCD-E433-41FD-9E2C-FFB55FC50959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şḻïḋe">
                <a:extLst>
                  <a:ext uri="{FF2B5EF4-FFF2-40B4-BE49-F238E27FC236}">
                    <a16:creationId xmlns="" xmlns:a16="http://schemas.microsoft.com/office/drawing/2014/main" id="{04EDA06C-361B-4259-9560-01ABBAB81788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š1ïdé">
                <a:extLst>
                  <a:ext uri="{FF2B5EF4-FFF2-40B4-BE49-F238E27FC236}">
                    <a16:creationId xmlns="" xmlns:a16="http://schemas.microsoft.com/office/drawing/2014/main" id="{8FE23CDC-D057-4C0C-AE88-503B809C1A8D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ŝ1îḑè">
                <a:extLst>
                  <a:ext uri="{FF2B5EF4-FFF2-40B4-BE49-F238E27FC236}">
                    <a16:creationId xmlns="" xmlns:a16="http://schemas.microsoft.com/office/drawing/2014/main" id="{D101FB59-5822-4354-9029-3F500720CB7C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Sḷïḍe">
                <a:extLst>
                  <a:ext uri="{FF2B5EF4-FFF2-40B4-BE49-F238E27FC236}">
                    <a16:creationId xmlns="" xmlns:a16="http://schemas.microsoft.com/office/drawing/2014/main" id="{54661CC8-E2BD-4BFE-8792-1489902753BC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íṧļíḍe">
                <a:extLst>
                  <a:ext uri="{FF2B5EF4-FFF2-40B4-BE49-F238E27FC236}">
                    <a16:creationId xmlns="" xmlns:a16="http://schemas.microsoft.com/office/drawing/2014/main" id="{C02A104A-9FA0-4A0F-AAA1-2686D1745B3F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ṩḷíde">
                <a:extLst>
                  <a:ext uri="{FF2B5EF4-FFF2-40B4-BE49-F238E27FC236}">
                    <a16:creationId xmlns="" xmlns:a16="http://schemas.microsoft.com/office/drawing/2014/main" id="{E7CAF4A2-9E63-4CCE-B27C-B5758E1F81AA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ṡlíḓè">
                <a:extLst>
                  <a:ext uri="{FF2B5EF4-FFF2-40B4-BE49-F238E27FC236}">
                    <a16:creationId xmlns="" xmlns:a16="http://schemas.microsoft.com/office/drawing/2014/main" id="{12A478C3-6E73-4876-9C8A-18CEBABB8E40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$1iḋé">
                <a:extLst>
                  <a:ext uri="{FF2B5EF4-FFF2-40B4-BE49-F238E27FC236}">
                    <a16:creationId xmlns="" xmlns:a16="http://schemas.microsoft.com/office/drawing/2014/main" id="{825EAEAF-B227-4259-AD29-1A504C842D7D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ŝľiďê">
                <a:extLst>
                  <a:ext uri="{FF2B5EF4-FFF2-40B4-BE49-F238E27FC236}">
                    <a16:creationId xmlns="" xmlns:a16="http://schemas.microsoft.com/office/drawing/2014/main" id="{F404CFC5-A730-489E-A94B-E611ED5EDCD1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Sļïḑé">
                <a:extLst>
                  <a:ext uri="{FF2B5EF4-FFF2-40B4-BE49-F238E27FC236}">
                    <a16:creationId xmlns="" xmlns:a16="http://schemas.microsoft.com/office/drawing/2014/main" id="{47B74EA9-A6B1-4B08-914A-2718F9B4F5CA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$ľïḑé">
                <a:extLst>
                  <a:ext uri="{FF2B5EF4-FFF2-40B4-BE49-F238E27FC236}">
                    <a16:creationId xmlns="" xmlns:a16="http://schemas.microsoft.com/office/drawing/2014/main" id="{09BC90DE-5DE1-4249-A082-F9A097B1164C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ïsḷïďè">
                <a:extLst>
                  <a:ext uri="{FF2B5EF4-FFF2-40B4-BE49-F238E27FC236}">
                    <a16:creationId xmlns="" xmlns:a16="http://schemas.microsoft.com/office/drawing/2014/main" id="{631FBE54-A684-472B-B017-0B616CC3A7C6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ṧlíďe">
                <a:extLst>
                  <a:ext uri="{FF2B5EF4-FFF2-40B4-BE49-F238E27FC236}">
                    <a16:creationId xmlns="" xmlns:a16="http://schemas.microsoft.com/office/drawing/2014/main" id="{053A4848-AAFB-4CE4-965E-6A7EDF9F21FB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śļïďé">
                <a:extLst>
                  <a:ext uri="{FF2B5EF4-FFF2-40B4-BE49-F238E27FC236}">
                    <a16:creationId xmlns="" xmlns:a16="http://schemas.microsoft.com/office/drawing/2014/main" id="{A063189C-6659-4CD5-BDD2-89392B0ED91E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îśľïḓê">
                <a:extLst>
                  <a:ext uri="{FF2B5EF4-FFF2-40B4-BE49-F238E27FC236}">
                    <a16:creationId xmlns="" xmlns:a16="http://schemas.microsoft.com/office/drawing/2014/main" id="{3E0C5FAC-D028-4193-929A-9EB9E04D1457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šḷïḑé">
                <a:extLst>
                  <a:ext uri="{FF2B5EF4-FFF2-40B4-BE49-F238E27FC236}">
                    <a16:creationId xmlns="" xmlns:a16="http://schemas.microsoft.com/office/drawing/2014/main" id="{09091313-B4A7-43DB-80BC-83488B61FAD7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şḷîde">
                <a:extLst>
                  <a:ext uri="{FF2B5EF4-FFF2-40B4-BE49-F238E27FC236}">
                    <a16:creationId xmlns="" xmlns:a16="http://schemas.microsoft.com/office/drawing/2014/main" id="{4E8F8156-FED2-45EE-9BB1-81251F81B5D8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ïṥḷiďe">
                <a:extLst>
                  <a:ext uri="{FF2B5EF4-FFF2-40B4-BE49-F238E27FC236}">
                    <a16:creationId xmlns="" xmlns:a16="http://schemas.microsoft.com/office/drawing/2014/main" id="{0CEF7C57-34EA-4F1B-B04B-F0BCCC4B823F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îṩ1íḓè">
                <a:extLst>
                  <a:ext uri="{FF2B5EF4-FFF2-40B4-BE49-F238E27FC236}">
                    <a16:creationId xmlns="" xmlns:a16="http://schemas.microsoft.com/office/drawing/2014/main" id="{631C67BE-2663-44AF-A455-0E3331E8D40A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ṧľîḋè">
                <a:extLst>
                  <a:ext uri="{FF2B5EF4-FFF2-40B4-BE49-F238E27FC236}">
                    <a16:creationId xmlns="" xmlns:a16="http://schemas.microsoft.com/office/drawing/2014/main" id="{017F4E17-07CD-491E-AF2A-1F730530F2B1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$ľîḍe">
                <a:extLst>
                  <a:ext uri="{FF2B5EF4-FFF2-40B4-BE49-F238E27FC236}">
                    <a16:creationId xmlns="" xmlns:a16="http://schemas.microsoft.com/office/drawing/2014/main" id="{0C6B37F5-F4F0-4C8C-B36F-BADC71201154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îṩ1îḋe">
                <a:extLst>
                  <a:ext uri="{FF2B5EF4-FFF2-40B4-BE49-F238E27FC236}">
                    <a16:creationId xmlns="" xmlns:a16="http://schemas.microsoft.com/office/drawing/2014/main" id="{18E36D92-DD85-452F-BAE8-73AA49657923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íṥlíďè">
                <a:extLst>
                  <a:ext uri="{FF2B5EF4-FFF2-40B4-BE49-F238E27FC236}">
                    <a16:creationId xmlns="" xmlns:a16="http://schemas.microsoft.com/office/drawing/2014/main" id="{3F8CF209-80C9-41D3-BA28-E3DD1F024467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ṣlíḋè">
                <a:extLst>
                  <a:ext uri="{FF2B5EF4-FFF2-40B4-BE49-F238E27FC236}">
                    <a16:creationId xmlns="" xmlns:a16="http://schemas.microsoft.com/office/drawing/2014/main" id="{465CCE35-97D3-43D5-BB59-1500B7A6561B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$líḓê">
                <a:extLst>
                  <a:ext uri="{FF2B5EF4-FFF2-40B4-BE49-F238E27FC236}">
                    <a16:creationId xmlns="" xmlns:a16="http://schemas.microsoft.com/office/drawing/2014/main" id="{494566C2-0316-4B07-A30D-339738CE6564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śḷíḍê">
                <a:extLst>
                  <a:ext uri="{FF2B5EF4-FFF2-40B4-BE49-F238E27FC236}">
                    <a16:creationId xmlns="" xmlns:a16="http://schemas.microsoft.com/office/drawing/2014/main" id="{E39119CC-1009-4825-BD63-D2BEBC8C5350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ï$1îḑé">
                <a:extLst>
                  <a:ext uri="{FF2B5EF4-FFF2-40B4-BE49-F238E27FC236}">
                    <a16:creationId xmlns="" xmlns:a16="http://schemas.microsoft.com/office/drawing/2014/main" id="{39149766-450B-48E6-8D08-49440AAA9099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išliďe">
                <a:extLst>
                  <a:ext uri="{FF2B5EF4-FFF2-40B4-BE49-F238E27FC236}">
                    <a16:creationId xmlns="" xmlns:a16="http://schemas.microsoft.com/office/drawing/2014/main" id="{CE13204F-360F-40EC-AA18-9806BAE3A969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ṥḷiḓé">
                <a:extLst>
                  <a:ext uri="{FF2B5EF4-FFF2-40B4-BE49-F238E27FC236}">
                    <a16:creationId xmlns="" xmlns:a16="http://schemas.microsoft.com/office/drawing/2014/main" id="{ED37E067-A338-447D-B605-B6732EA9BEF0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ïṧḻiḓè">
                <a:extLst>
                  <a:ext uri="{FF2B5EF4-FFF2-40B4-BE49-F238E27FC236}">
                    <a16:creationId xmlns="" xmlns:a16="http://schemas.microsoft.com/office/drawing/2014/main" id="{560CE630-321D-4D10-8FE8-1AE91CA3DD74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sļíḑê">
                <a:extLst>
                  <a:ext uri="{FF2B5EF4-FFF2-40B4-BE49-F238E27FC236}">
                    <a16:creationId xmlns="" xmlns:a16="http://schemas.microsoft.com/office/drawing/2014/main" id="{075DA784-71A3-4607-9B3E-66E3457AAB9B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iş1íḑê">
                <a:extLst>
                  <a:ext uri="{FF2B5EF4-FFF2-40B4-BE49-F238E27FC236}">
                    <a16:creationId xmlns="" xmlns:a16="http://schemas.microsoft.com/office/drawing/2014/main" id="{80CACF6B-948C-48F7-B3CC-4CD8D71A6F30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ṡḻïḋè">
                <a:extLst>
                  <a:ext uri="{FF2B5EF4-FFF2-40B4-BE49-F238E27FC236}">
                    <a16:creationId xmlns="" xmlns:a16="http://schemas.microsoft.com/office/drawing/2014/main" id="{1041709A-8749-47F1-9E97-4F182D537219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šliḋè">
                <a:extLst>
                  <a:ext uri="{FF2B5EF4-FFF2-40B4-BE49-F238E27FC236}">
                    <a16:creationId xmlns="" xmlns:a16="http://schemas.microsoft.com/office/drawing/2014/main" id="{095B9560-2960-46F8-8543-F504164918C6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$ļiḑé">
                <a:extLst>
                  <a:ext uri="{FF2B5EF4-FFF2-40B4-BE49-F238E27FC236}">
                    <a16:creationId xmlns="" xmlns:a16="http://schemas.microsoft.com/office/drawing/2014/main" id="{E9D38169-8623-4DC6-AFE3-1761CD9947A7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ṣľïḓè">
                <a:extLst>
                  <a:ext uri="{FF2B5EF4-FFF2-40B4-BE49-F238E27FC236}">
                    <a16:creationId xmlns="" xmlns:a16="http://schemas.microsoft.com/office/drawing/2014/main" id="{D7E3B8FB-F25B-47A1-BE80-3D8307C5F93C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ṧľíḓê">
                <a:extLst>
                  <a:ext uri="{FF2B5EF4-FFF2-40B4-BE49-F238E27FC236}">
                    <a16:creationId xmlns="" xmlns:a16="http://schemas.microsoft.com/office/drawing/2014/main" id="{59D32B57-2C4B-43FF-9879-A5CD38366803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iṧḻïḓè">
                <a:extLst>
                  <a:ext uri="{FF2B5EF4-FFF2-40B4-BE49-F238E27FC236}">
                    <a16:creationId xmlns="" xmlns:a16="http://schemas.microsoft.com/office/drawing/2014/main" id="{DB1DD9A6-B7D6-46EA-956A-E6AFD1FAED34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î$ļîdê">
                <a:extLst>
                  <a:ext uri="{FF2B5EF4-FFF2-40B4-BE49-F238E27FC236}">
                    <a16:creationId xmlns="" xmlns:a16="http://schemas.microsoft.com/office/drawing/2014/main" id="{67631E86-2983-4C18-8706-E9EC4683D46F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ṧḻíḋè">
                <a:extLst>
                  <a:ext uri="{FF2B5EF4-FFF2-40B4-BE49-F238E27FC236}">
                    <a16:creationId xmlns="" xmlns:a16="http://schemas.microsoft.com/office/drawing/2014/main" id="{AD0259F5-E2DE-4B0A-AD59-40CB5FE29B57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Sľíḍê">
                <a:extLst>
                  <a:ext uri="{FF2B5EF4-FFF2-40B4-BE49-F238E27FC236}">
                    <a16:creationId xmlns="" xmlns:a16="http://schemas.microsoft.com/office/drawing/2014/main" id="{A6A5F80C-BFEF-4223-A2D6-911A8A64BB8E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ṩļíďè">
                <a:extLst>
                  <a:ext uri="{FF2B5EF4-FFF2-40B4-BE49-F238E27FC236}">
                    <a16:creationId xmlns="" xmlns:a16="http://schemas.microsoft.com/office/drawing/2014/main" id="{AB708475-3076-425C-BB9F-28CC678CBCD0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ṧ1ídè">
                <a:extLst>
                  <a:ext uri="{FF2B5EF4-FFF2-40B4-BE49-F238E27FC236}">
                    <a16:creationId xmlns="" xmlns:a16="http://schemas.microsoft.com/office/drawing/2014/main" id="{3F6624AB-1D31-40ED-9F78-23B3CFF21048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Sľiḑè">
                <a:extLst>
                  <a:ext uri="{FF2B5EF4-FFF2-40B4-BE49-F238E27FC236}">
                    <a16:creationId xmlns="" xmlns:a16="http://schemas.microsoft.com/office/drawing/2014/main" id="{1E1E5B47-D3C5-4279-A2D4-2E67169CB6C4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ļíḓe">
                <a:extLst>
                  <a:ext uri="{FF2B5EF4-FFF2-40B4-BE49-F238E27FC236}">
                    <a16:creationId xmlns="" xmlns:a16="http://schemas.microsoft.com/office/drawing/2014/main" id="{DC72502A-9261-42C7-9C5C-B7930167E349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ṥļiďé">
                <a:extLst>
                  <a:ext uri="{FF2B5EF4-FFF2-40B4-BE49-F238E27FC236}">
                    <a16:creationId xmlns="" xmlns:a16="http://schemas.microsoft.com/office/drawing/2014/main" id="{94B6D4B3-1DFD-4774-868C-269CE740E960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ṣľïḑè">
                <a:extLst>
                  <a:ext uri="{FF2B5EF4-FFF2-40B4-BE49-F238E27FC236}">
                    <a16:creationId xmlns="" xmlns:a16="http://schemas.microsoft.com/office/drawing/2014/main" id="{82990EAF-F3E6-47D1-BFD5-54FEB869FB98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ïsľiḓè">
                <a:extLst>
                  <a:ext uri="{FF2B5EF4-FFF2-40B4-BE49-F238E27FC236}">
                    <a16:creationId xmlns="" xmlns:a16="http://schemas.microsoft.com/office/drawing/2014/main" id="{B4C56F99-56FF-4B48-9150-A9EF7D6840DF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ŝḷíde">
                <a:extLst>
                  <a:ext uri="{FF2B5EF4-FFF2-40B4-BE49-F238E27FC236}">
                    <a16:creationId xmlns="" xmlns:a16="http://schemas.microsoft.com/office/drawing/2014/main" id="{9E72E67A-2EF1-4646-A85A-042AE95E4123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$ľiḋe">
                <a:extLst>
                  <a:ext uri="{FF2B5EF4-FFF2-40B4-BE49-F238E27FC236}">
                    <a16:creationId xmlns="" xmlns:a16="http://schemas.microsoft.com/office/drawing/2014/main" id="{01E0B693-811E-4725-8041-AEEAD35AD7FB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íSḷîďè">
                <a:extLst>
                  <a:ext uri="{FF2B5EF4-FFF2-40B4-BE49-F238E27FC236}">
                    <a16:creationId xmlns="" xmlns:a16="http://schemas.microsoft.com/office/drawing/2014/main" id="{B7DF5BD3-BF95-450A-A125-A068E1F6B227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šḻíďè">
                <a:extLst>
                  <a:ext uri="{FF2B5EF4-FFF2-40B4-BE49-F238E27FC236}">
                    <a16:creationId xmlns="" xmlns:a16="http://schemas.microsoft.com/office/drawing/2014/main" id="{9091E634-04CD-44B7-95CA-0641AFFA3B62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ṩľiḋè">
                <a:extLst>
                  <a:ext uri="{FF2B5EF4-FFF2-40B4-BE49-F238E27FC236}">
                    <a16:creationId xmlns="" xmlns:a16="http://schemas.microsoft.com/office/drawing/2014/main" id="{26EE7C54-E90F-4838-90AE-777FF52FAA94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sļíḍe">
                <a:extLst>
                  <a:ext uri="{FF2B5EF4-FFF2-40B4-BE49-F238E27FC236}">
                    <a16:creationId xmlns="" xmlns:a16="http://schemas.microsoft.com/office/drawing/2014/main" id="{697933EB-C0ED-42FF-9D9B-6642D0F01A92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í$ľíḋé">
                <a:extLst>
                  <a:ext uri="{FF2B5EF4-FFF2-40B4-BE49-F238E27FC236}">
                    <a16:creationId xmlns="" xmlns:a16="http://schemas.microsoft.com/office/drawing/2014/main" id="{81D9E5A8-1DC6-4D25-B459-8A7EA74BE94B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i$ľiḑé">
                <a:extLst>
                  <a:ext uri="{FF2B5EF4-FFF2-40B4-BE49-F238E27FC236}">
                    <a16:creationId xmlns="" xmlns:a16="http://schemas.microsoft.com/office/drawing/2014/main" id="{D1EF9CFE-ED7C-4C13-B992-BD1033649F83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îśliḋê">
                <a:extLst>
                  <a:ext uri="{FF2B5EF4-FFF2-40B4-BE49-F238E27FC236}">
                    <a16:creationId xmlns="" xmlns:a16="http://schemas.microsoft.com/office/drawing/2014/main" id="{A27C7662-5079-4EB8-A71E-634209E4EC50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íŝḷiḋé">
                <a:extLst>
                  <a:ext uri="{FF2B5EF4-FFF2-40B4-BE49-F238E27FC236}">
                    <a16:creationId xmlns="" xmlns:a16="http://schemas.microsoft.com/office/drawing/2014/main" id="{02E33EDD-FF04-48DC-A5E2-79676310D8B7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îṧḻiḋe">
                <a:extLst>
                  <a:ext uri="{FF2B5EF4-FFF2-40B4-BE49-F238E27FC236}">
                    <a16:creationId xmlns="" xmlns:a16="http://schemas.microsoft.com/office/drawing/2014/main" id="{8D6A2491-0987-4650-A69F-988B3F09E0E6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îSļîḋé">
                <a:extLst>
                  <a:ext uri="{FF2B5EF4-FFF2-40B4-BE49-F238E27FC236}">
                    <a16:creationId xmlns="" xmlns:a16="http://schemas.microsoft.com/office/drawing/2014/main" id="{25EDBC78-ADDF-4811-B719-007CAB34C5C4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ïṥḷidé">
                <a:extLst>
                  <a:ext uri="{FF2B5EF4-FFF2-40B4-BE49-F238E27FC236}">
                    <a16:creationId xmlns="" xmlns:a16="http://schemas.microsoft.com/office/drawing/2014/main" id="{BD0DC827-77DC-4793-BB06-993BD88D1922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išḻïḍe">
                <a:extLst>
                  <a:ext uri="{FF2B5EF4-FFF2-40B4-BE49-F238E27FC236}">
                    <a16:creationId xmlns="" xmlns:a16="http://schemas.microsoft.com/office/drawing/2014/main" id="{EA7A36DA-58FF-4817-A7EE-BA5212D6FCD1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işḻîďê">
                <a:extLst>
                  <a:ext uri="{FF2B5EF4-FFF2-40B4-BE49-F238E27FC236}">
                    <a16:creationId xmlns="" xmlns:a16="http://schemas.microsoft.com/office/drawing/2014/main" id="{FD0C3B0E-BDB8-415A-B240-119DCEBF8C77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íSḻïḓè">
                <a:extLst>
                  <a:ext uri="{FF2B5EF4-FFF2-40B4-BE49-F238E27FC236}">
                    <a16:creationId xmlns="" xmlns:a16="http://schemas.microsoft.com/office/drawing/2014/main" id="{1529FEBE-21B9-40D2-8481-B5FE748136C2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ï$1iḑè">
                <a:extLst>
                  <a:ext uri="{FF2B5EF4-FFF2-40B4-BE49-F238E27FC236}">
                    <a16:creationId xmlns="" xmlns:a16="http://schemas.microsoft.com/office/drawing/2014/main" id="{342AA62E-1F77-43A8-B908-21962F7CAD4E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68" name="组合 167">
            <a:extLst>
              <a:ext uri="{FF2B5EF4-FFF2-40B4-BE49-F238E27FC236}">
                <a16:creationId xmlns="" xmlns:a16="http://schemas.microsoft.com/office/drawing/2014/main" id="{7818D8DF-EA0F-409E-B107-E5B20E95C4B7}"/>
              </a:ext>
            </a:extLst>
          </p:cNvPr>
          <p:cNvGrpSpPr/>
          <p:nvPr/>
        </p:nvGrpSpPr>
        <p:grpSpPr>
          <a:xfrm>
            <a:off x="1203199" y="2079193"/>
            <a:ext cx="2508564" cy="554008"/>
            <a:chOff x="1962782" y="3317604"/>
            <a:chExt cx="3102391" cy="554008"/>
          </a:xfrm>
        </p:grpSpPr>
        <p:sp>
          <p:nvSpPr>
            <p:cNvPr id="169" name="矩形: 圆角 168">
              <a:extLst>
                <a:ext uri="{FF2B5EF4-FFF2-40B4-BE49-F238E27FC236}">
                  <a16:creationId xmlns="" xmlns:a16="http://schemas.microsoft.com/office/drawing/2014/main" id="{9540F6C2-0878-403B-9368-85E83948FE01}"/>
                </a:ext>
              </a:extLst>
            </p:cNvPr>
            <p:cNvSpPr/>
            <p:nvPr/>
          </p:nvSpPr>
          <p:spPr>
            <a:xfrm>
              <a:off x="1962782" y="3317604"/>
              <a:ext cx="302873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169">
              <a:extLst>
                <a:ext uri="{FF2B5EF4-FFF2-40B4-BE49-F238E27FC236}">
                  <a16:creationId xmlns="" xmlns:a16="http://schemas.microsoft.com/office/drawing/2014/main" id="{602277A2-66EB-4653-A683-38B16167F703}"/>
                </a:ext>
              </a:extLst>
            </p:cNvPr>
            <p:cNvSpPr/>
            <p:nvPr/>
          </p:nvSpPr>
          <p:spPr>
            <a:xfrm>
              <a:off x="2096236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版权标识水印</a:t>
              </a:r>
            </a:p>
          </p:txBody>
        </p:sp>
      </p:grpSp>
      <p:sp>
        <p:nvSpPr>
          <p:cNvPr id="171" name="矩形 170">
            <a:extLst>
              <a:ext uri="{FF2B5EF4-FFF2-40B4-BE49-F238E27FC236}">
                <a16:creationId xmlns="" xmlns:a16="http://schemas.microsoft.com/office/drawing/2014/main" id="{4EDD6057-2392-4E4A-9DED-FF551EB2D4AB}"/>
              </a:ext>
            </a:extLst>
          </p:cNvPr>
          <p:cNvSpPr/>
          <p:nvPr/>
        </p:nvSpPr>
        <p:spPr>
          <a:xfrm>
            <a:off x="1203199" y="2735902"/>
            <a:ext cx="104743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基于数据源的水印</a:t>
            </a: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水印信息标识作者、所有者、发行者、使用者等，并携带有版权保护信息和认证信息，用于发生版权纠纷时的版权认证，还可用于隐藏标识、防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拷贝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。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  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grpSp>
        <p:nvGrpSpPr>
          <p:cNvPr id="172" name="组合 171">
            <a:extLst>
              <a:ext uri="{FF2B5EF4-FFF2-40B4-BE49-F238E27FC236}">
                <a16:creationId xmlns="" xmlns:a16="http://schemas.microsoft.com/office/drawing/2014/main" id="{3170776E-F8E6-473D-82BC-7412AF504395}"/>
              </a:ext>
            </a:extLst>
          </p:cNvPr>
          <p:cNvGrpSpPr/>
          <p:nvPr/>
        </p:nvGrpSpPr>
        <p:grpSpPr>
          <a:xfrm>
            <a:off x="1203199" y="3986432"/>
            <a:ext cx="2449004" cy="554008"/>
            <a:chOff x="1962782" y="3317604"/>
            <a:chExt cx="4973733" cy="554008"/>
          </a:xfrm>
        </p:grpSpPr>
        <p:sp>
          <p:nvSpPr>
            <p:cNvPr id="173" name="矩形: 圆角 172">
              <a:extLst>
                <a:ext uri="{FF2B5EF4-FFF2-40B4-BE49-F238E27FC236}">
                  <a16:creationId xmlns="" xmlns:a16="http://schemas.microsoft.com/office/drawing/2014/main" id="{9C57AAC4-A285-4D4C-AEEA-D3E57D2419A5}"/>
                </a:ext>
              </a:extLst>
            </p:cNvPr>
            <p:cNvSpPr/>
            <p:nvPr/>
          </p:nvSpPr>
          <p:spPr>
            <a:xfrm>
              <a:off x="1962782" y="3317604"/>
              <a:ext cx="4840279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矩形 173">
              <a:extLst>
                <a:ext uri="{FF2B5EF4-FFF2-40B4-BE49-F238E27FC236}">
                  <a16:creationId xmlns="" xmlns:a16="http://schemas.microsoft.com/office/drawing/2014/main" id="{9426BD79-9D1A-4237-B0F6-CD10F3D0C92D}"/>
                </a:ext>
              </a:extLst>
            </p:cNvPr>
            <p:cNvSpPr/>
            <p:nvPr/>
          </p:nvSpPr>
          <p:spPr>
            <a:xfrm>
              <a:off x="2096236" y="3384550"/>
              <a:ext cx="4840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数字指纹水印</a:t>
              </a:r>
            </a:p>
          </p:txBody>
        </p:sp>
      </p:grpSp>
      <p:sp>
        <p:nvSpPr>
          <p:cNvPr id="175" name="矩形 174">
            <a:extLst>
              <a:ext uri="{FF2B5EF4-FFF2-40B4-BE49-F238E27FC236}">
                <a16:creationId xmlns="" xmlns:a16="http://schemas.microsoft.com/office/drawing/2014/main" id="{1BAAB39A-FF2E-4C15-9EB6-5AE7914EFA9E}"/>
              </a:ext>
            </a:extLst>
          </p:cNvPr>
          <p:cNvSpPr/>
          <p:nvPr/>
        </p:nvSpPr>
        <p:spPr>
          <a:xfrm>
            <a:off x="1203198" y="4645901"/>
            <a:ext cx="1047434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基于数据目的的水印</a:t>
            </a: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包含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关于数字作品的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版权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信息、购买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者的个人信息，可以用于防止数字产品的非法拷贝和非法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传播。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586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5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1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/>
      <p:bldP spid="17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1414</TotalTime>
  <Words>276</Words>
  <Application>Microsoft Office PowerPoint</Application>
  <PresentationFormat>宽屏</PresentationFormat>
  <Paragraphs>28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思源黑体 CN Heavy</vt:lpstr>
      <vt:lpstr>思源黑体 CN Normal</vt:lpstr>
      <vt:lpstr>微软雅黑 Light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lzh</cp:lastModifiedBy>
  <cp:revision>404</cp:revision>
  <dcterms:created xsi:type="dcterms:W3CDTF">2019-09-27T01:23:40Z</dcterms:created>
  <dcterms:modified xsi:type="dcterms:W3CDTF">2020-01-03T13:27:54Z</dcterms:modified>
</cp:coreProperties>
</file>

<file path=docProps/thumbnail.jpeg>
</file>